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6"/>
  </p:notesMasterIdLst>
  <p:handoutMasterIdLst>
    <p:handoutMasterId r:id="rId17"/>
  </p:handoutMasterIdLst>
  <p:sldIdLst>
    <p:sldId id="282" r:id="rId5"/>
    <p:sldId id="292" r:id="rId6"/>
    <p:sldId id="291" r:id="rId7"/>
    <p:sldId id="293" r:id="rId8"/>
    <p:sldId id="284" r:id="rId9"/>
    <p:sldId id="283" r:id="rId10"/>
    <p:sldId id="298" r:id="rId11"/>
    <p:sldId id="299" r:id="rId12"/>
    <p:sldId id="300" r:id="rId13"/>
    <p:sldId id="301" r:id="rId14"/>
    <p:sldId id="29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31" autoAdjust="0"/>
  </p:normalViewPr>
  <p:slideViewPr>
    <p:cSldViewPr snapToGrid="0">
      <p:cViewPr varScale="1">
        <p:scale>
          <a:sx n="114" d="100"/>
          <a:sy n="114" d="100"/>
        </p:scale>
        <p:origin x="474" y="11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8" d="100"/>
          <a:sy n="88" d="100"/>
        </p:scale>
        <p:origin x="2886"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6D7929-578E-4C06-AD3B-120DA7AEE9B8}" type="doc">
      <dgm:prSet loTypeId="urn:microsoft.com/office/officeart/2005/8/layout/arrow2" loCatId="process" qsTypeId="urn:microsoft.com/office/officeart/2005/8/quickstyle/simple1" qsCatId="simple" csTypeId="urn:microsoft.com/office/officeart/2005/8/colors/accent0_3" csCatId="mainScheme" phldr="1"/>
      <dgm:spPr/>
      <dgm:t>
        <a:bodyPr/>
        <a:lstStyle/>
        <a:p>
          <a:endParaRPr lang="en-US"/>
        </a:p>
      </dgm:t>
    </dgm:pt>
    <dgm:pt modelId="{C7A1E8E7-B1F5-40FF-9DFA-448386E552B2}">
      <dgm:prSet phldrT="[Text]"/>
      <dgm:spPr/>
      <dgm:t>
        <a:bodyPr/>
        <a:lstStyle/>
        <a:p>
          <a:r>
            <a:rPr lang="en-US" dirty="0"/>
            <a:t>Optimization of current algorithm</a:t>
          </a:r>
        </a:p>
      </dgm:t>
    </dgm:pt>
    <dgm:pt modelId="{445D3DC4-6E41-4A85-81DD-DAA77FB0D66D}" type="parTrans" cxnId="{3B9AFDFF-B248-4154-BE69-44924FD9CE6D}">
      <dgm:prSet/>
      <dgm:spPr/>
      <dgm:t>
        <a:bodyPr/>
        <a:lstStyle/>
        <a:p>
          <a:endParaRPr lang="en-US"/>
        </a:p>
      </dgm:t>
    </dgm:pt>
    <dgm:pt modelId="{2ECFE61A-7795-487B-9169-A39D242930A5}" type="sibTrans" cxnId="{3B9AFDFF-B248-4154-BE69-44924FD9CE6D}">
      <dgm:prSet/>
      <dgm:spPr/>
      <dgm:t>
        <a:bodyPr/>
        <a:lstStyle/>
        <a:p>
          <a:endParaRPr lang="en-US"/>
        </a:p>
      </dgm:t>
    </dgm:pt>
    <dgm:pt modelId="{BC9DB1EE-1CD9-4DE6-A0CB-0BB0E403376D}">
      <dgm:prSet phldrT="[Text]"/>
      <dgm:spPr/>
      <dgm:t>
        <a:bodyPr/>
        <a:lstStyle/>
        <a:p>
          <a:r>
            <a:rPr lang="en-US" dirty="0"/>
            <a:t>Generation of next algorithm</a:t>
          </a:r>
        </a:p>
      </dgm:t>
    </dgm:pt>
    <dgm:pt modelId="{53A6F3F1-1B52-4A2F-840A-C65158D7836B}" type="parTrans" cxnId="{5104861B-81D7-48C8-AF85-66951F0C3B98}">
      <dgm:prSet/>
      <dgm:spPr/>
      <dgm:t>
        <a:bodyPr/>
        <a:lstStyle/>
        <a:p>
          <a:endParaRPr lang="en-US"/>
        </a:p>
      </dgm:t>
    </dgm:pt>
    <dgm:pt modelId="{63B2C766-0E54-4813-979E-6F7997268EF0}" type="sibTrans" cxnId="{5104861B-81D7-48C8-AF85-66951F0C3B98}">
      <dgm:prSet/>
      <dgm:spPr/>
      <dgm:t>
        <a:bodyPr/>
        <a:lstStyle/>
        <a:p>
          <a:endParaRPr lang="en-US"/>
        </a:p>
      </dgm:t>
    </dgm:pt>
    <dgm:pt modelId="{B77FEB3D-0900-4743-9096-D399D0CCF344}">
      <dgm:prSet phldrT="[Text]"/>
      <dgm:spPr/>
      <dgm:t>
        <a:bodyPr/>
        <a:lstStyle/>
        <a:p>
          <a:r>
            <a:rPr lang="en-US" dirty="0"/>
            <a:t>Compatibility of </a:t>
          </a:r>
          <a:r>
            <a:rPr lang="en-US" dirty="0" err="1"/>
            <a:t>LatLong</a:t>
          </a:r>
          <a:r>
            <a:rPr lang="en-US" dirty="0"/>
            <a:t> and distances</a:t>
          </a:r>
        </a:p>
      </dgm:t>
    </dgm:pt>
    <dgm:pt modelId="{0FC0F331-27C2-4DAE-9462-C2AADE3028FB}" type="parTrans" cxnId="{F15EBB93-1AE4-4FA3-BED1-59EA2E59ADE6}">
      <dgm:prSet/>
      <dgm:spPr/>
      <dgm:t>
        <a:bodyPr/>
        <a:lstStyle/>
        <a:p>
          <a:endParaRPr lang="en-US"/>
        </a:p>
      </dgm:t>
    </dgm:pt>
    <dgm:pt modelId="{1B465B35-C151-49AF-8CAD-66502AE24927}" type="sibTrans" cxnId="{F15EBB93-1AE4-4FA3-BED1-59EA2E59ADE6}">
      <dgm:prSet/>
      <dgm:spPr/>
      <dgm:t>
        <a:bodyPr/>
        <a:lstStyle/>
        <a:p>
          <a:endParaRPr lang="en-US"/>
        </a:p>
      </dgm:t>
    </dgm:pt>
    <dgm:pt modelId="{5499A2C9-73C2-402E-9FB0-2D6B8EE4D77C}">
      <dgm:prSet phldrT="[Text]"/>
      <dgm:spPr/>
      <dgm:t>
        <a:bodyPr/>
        <a:lstStyle/>
        <a:p>
          <a:r>
            <a:rPr lang="en-US" dirty="0"/>
            <a:t>Comparison of all the Algorithms developed</a:t>
          </a:r>
        </a:p>
      </dgm:t>
    </dgm:pt>
    <dgm:pt modelId="{4C5C56E9-8121-4C29-A1CD-079D8F64A940}" type="parTrans" cxnId="{81C39F2B-8265-42A0-A576-4F4E9879E808}">
      <dgm:prSet/>
      <dgm:spPr/>
      <dgm:t>
        <a:bodyPr/>
        <a:lstStyle/>
        <a:p>
          <a:endParaRPr lang="en-US"/>
        </a:p>
      </dgm:t>
    </dgm:pt>
    <dgm:pt modelId="{5EE1DA75-0892-47A9-81B6-479C36D1171C}" type="sibTrans" cxnId="{81C39F2B-8265-42A0-A576-4F4E9879E808}">
      <dgm:prSet/>
      <dgm:spPr/>
      <dgm:t>
        <a:bodyPr/>
        <a:lstStyle/>
        <a:p>
          <a:endParaRPr lang="en-US"/>
        </a:p>
      </dgm:t>
    </dgm:pt>
    <dgm:pt modelId="{A3C88F26-9DC3-4C6A-907C-0D6C19E51A44}">
      <dgm:prSet phldrT="[Text]"/>
      <dgm:spPr/>
      <dgm:t>
        <a:bodyPr/>
        <a:lstStyle/>
        <a:p>
          <a:r>
            <a:rPr lang="en-US" dirty="0"/>
            <a:t>Research paper</a:t>
          </a:r>
        </a:p>
      </dgm:t>
    </dgm:pt>
    <dgm:pt modelId="{31DA3EBD-B629-4BDE-AB84-CB2757A49879}" type="parTrans" cxnId="{19A76915-E677-483A-9628-F881ADD084C8}">
      <dgm:prSet/>
      <dgm:spPr/>
      <dgm:t>
        <a:bodyPr/>
        <a:lstStyle/>
        <a:p>
          <a:endParaRPr lang="en-US"/>
        </a:p>
      </dgm:t>
    </dgm:pt>
    <dgm:pt modelId="{3FD80A28-98BC-46C0-8865-254AD3E2928C}" type="sibTrans" cxnId="{19A76915-E677-483A-9628-F881ADD084C8}">
      <dgm:prSet/>
      <dgm:spPr/>
      <dgm:t>
        <a:bodyPr/>
        <a:lstStyle/>
        <a:p>
          <a:endParaRPr lang="en-US"/>
        </a:p>
      </dgm:t>
    </dgm:pt>
    <dgm:pt modelId="{33943505-9EF7-4923-B716-20B8231E48C6}" type="pres">
      <dgm:prSet presAssocID="{ED6D7929-578E-4C06-AD3B-120DA7AEE9B8}" presName="arrowDiagram" presStyleCnt="0">
        <dgm:presLayoutVars>
          <dgm:chMax val="5"/>
          <dgm:dir/>
          <dgm:resizeHandles val="exact"/>
        </dgm:presLayoutVars>
      </dgm:prSet>
      <dgm:spPr/>
    </dgm:pt>
    <dgm:pt modelId="{DEE67EE4-400E-4F95-9353-7622D0DC5F85}" type="pres">
      <dgm:prSet presAssocID="{ED6D7929-578E-4C06-AD3B-120DA7AEE9B8}" presName="arrow" presStyleLbl="bgShp" presStyleIdx="0" presStyleCnt="1"/>
      <dgm:spPr/>
    </dgm:pt>
    <dgm:pt modelId="{C89CF912-AB76-4A38-AA5B-12BFE41CCDD4}" type="pres">
      <dgm:prSet presAssocID="{ED6D7929-578E-4C06-AD3B-120DA7AEE9B8}" presName="arrowDiagram5" presStyleCnt="0"/>
      <dgm:spPr/>
    </dgm:pt>
    <dgm:pt modelId="{DB09364D-91A5-4A30-8049-FF9C4DBB9574}" type="pres">
      <dgm:prSet presAssocID="{C7A1E8E7-B1F5-40FF-9DFA-448386E552B2}" presName="bullet5a" presStyleLbl="node1" presStyleIdx="0" presStyleCnt="5"/>
      <dgm:spPr/>
    </dgm:pt>
    <dgm:pt modelId="{D6F0AC58-46F3-4B40-A16B-7886DBEB2523}" type="pres">
      <dgm:prSet presAssocID="{C7A1E8E7-B1F5-40FF-9DFA-448386E552B2}" presName="textBox5a" presStyleLbl="revTx" presStyleIdx="0" presStyleCnt="5">
        <dgm:presLayoutVars>
          <dgm:bulletEnabled val="1"/>
        </dgm:presLayoutVars>
      </dgm:prSet>
      <dgm:spPr/>
    </dgm:pt>
    <dgm:pt modelId="{D604E9D9-ECF2-4785-9F9A-CA7A6F709CEB}" type="pres">
      <dgm:prSet presAssocID="{BC9DB1EE-1CD9-4DE6-A0CB-0BB0E403376D}" presName="bullet5b" presStyleLbl="node1" presStyleIdx="1" presStyleCnt="5"/>
      <dgm:spPr/>
    </dgm:pt>
    <dgm:pt modelId="{38475730-DE4B-49E6-B22A-8CD28F916939}" type="pres">
      <dgm:prSet presAssocID="{BC9DB1EE-1CD9-4DE6-A0CB-0BB0E403376D}" presName="textBox5b" presStyleLbl="revTx" presStyleIdx="1" presStyleCnt="5">
        <dgm:presLayoutVars>
          <dgm:bulletEnabled val="1"/>
        </dgm:presLayoutVars>
      </dgm:prSet>
      <dgm:spPr/>
    </dgm:pt>
    <dgm:pt modelId="{A70B49F3-38E6-4329-8D63-A49C196D6F2F}" type="pres">
      <dgm:prSet presAssocID="{B77FEB3D-0900-4743-9096-D399D0CCF344}" presName="bullet5c" presStyleLbl="node1" presStyleIdx="2" presStyleCnt="5"/>
      <dgm:spPr/>
    </dgm:pt>
    <dgm:pt modelId="{859CB2EC-A835-40AE-895E-4E549E81D292}" type="pres">
      <dgm:prSet presAssocID="{B77FEB3D-0900-4743-9096-D399D0CCF344}" presName="textBox5c" presStyleLbl="revTx" presStyleIdx="2" presStyleCnt="5">
        <dgm:presLayoutVars>
          <dgm:bulletEnabled val="1"/>
        </dgm:presLayoutVars>
      </dgm:prSet>
      <dgm:spPr/>
    </dgm:pt>
    <dgm:pt modelId="{E22E303F-F245-42D8-8577-7AB1828B5115}" type="pres">
      <dgm:prSet presAssocID="{5499A2C9-73C2-402E-9FB0-2D6B8EE4D77C}" presName="bullet5d" presStyleLbl="node1" presStyleIdx="3" presStyleCnt="5"/>
      <dgm:spPr/>
    </dgm:pt>
    <dgm:pt modelId="{1856C33B-6D13-45C6-9C92-35494A03E36C}" type="pres">
      <dgm:prSet presAssocID="{5499A2C9-73C2-402E-9FB0-2D6B8EE4D77C}" presName="textBox5d" presStyleLbl="revTx" presStyleIdx="3" presStyleCnt="5">
        <dgm:presLayoutVars>
          <dgm:bulletEnabled val="1"/>
        </dgm:presLayoutVars>
      </dgm:prSet>
      <dgm:spPr/>
    </dgm:pt>
    <dgm:pt modelId="{7FF540DB-63A2-4685-B01A-FB7996B6E8DB}" type="pres">
      <dgm:prSet presAssocID="{A3C88F26-9DC3-4C6A-907C-0D6C19E51A44}" presName="bullet5e" presStyleLbl="node1" presStyleIdx="4" presStyleCnt="5"/>
      <dgm:spPr/>
    </dgm:pt>
    <dgm:pt modelId="{B02BBC17-350C-4A1E-B022-A26254C041EA}" type="pres">
      <dgm:prSet presAssocID="{A3C88F26-9DC3-4C6A-907C-0D6C19E51A44}" presName="textBox5e" presStyleLbl="revTx" presStyleIdx="4" presStyleCnt="5">
        <dgm:presLayoutVars>
          <dgm:bulletEnabled val="1"/>
        </dgm:presLayoutVars>
      </dgm:prSet>
      <dgm:spPr/>
    </dgm:pt>
  </dgm:ptLst>
  <dgm:cxnLst>
    <dgm:cxn modelId="{19A76915-E677-483A-9628-F881ADD084C8}" srcId="{ED6D7929-578E-4C06-AD3B-120DA7AEE9B8}" destId="{A3C88F26-9DC3-4C6A-907C-0D6C19E51A44}" srcOrd="4" destOrd="0" parTransId="{31DA3EBD-B629-4BDE-AB84-CB2757A49879}" sibTransId="{3FD80A28-98BC-46C0-8865-254AD3E2928C}"/>
    <dgm:cxn modelId="{5104861B-81D7-48C8-AF85-66951F0C3B98}" srcId="{ED6D7929-578E-4C06-AD3B-120DA7AEE9B8}" destId="{BC9DB1EE-1CD9-4DE6-A0CB-0BB0E403376D}" srcOrd="1" destOrd="0" parTransId="{53A6F3F1-1B52-4A2F-840A-C65158D7836B}" sibTransId="{63B2C766-0E54-4813-979E-6F7997268EF0}"/>
    <dgm:cxn modelId="{81C39F2B-8265-42A0-A576-4F4E9879E808}" srcId="{ED6D7929-578E-4C06-AD3B-120DA7AEE9B8}" destId="{5499A2C9-73C2-402E-9FB0-2D6B8EE4D77C}" srcOrd="3" destOrd="0" parTransId="{4C5C56E9-8121-4C29-A1CD-079D8F64A940}" sibTransId="{5EE1DA75-0892-47A9-81B6-479C36D1171C}"/>
    <dgm:cxn modelId="{CE9C1560-67F0-466A-A519-332B15A9696E}" type="presOf" srcId="{A3C88F26-9DC3-4C6A-907C-0D6C19E51A44}" destId="{B02BBC17-350C-4A1E-B022-A26254C041EA}" srcOrd="0" destOrd="0" presId="urn:microsoft.com/office/officeart/2005/8/layout/arrow2"/>
    <dgm:cxn modelId="{F15EBB93-1AE4-4FA3-BED1-59EA2E59ADE6}" srcId="{ED6D7929-578E-4C06-AD3B-120DA7AEE9B8}" destId="{B77FEB3D-0900-4743-9096-D399D0CCF344}" srcOrd="2" destOrd="0" parTransId="{0FC0F331-27C2-4DAE-9462-C2AADE3028FB}" sibTransId="{1B465B35-C151-49AF-8CAD-66502AE24927}"/>
    <dgm:cxn modelId="{A6576E94-BBF6-47F8-A2FB-1C71C96B13D8}" type="presOf" srcId="{C7A1E8E7-B1F5-40FF-9DFA-448386E552B2}" destId="{D6F0AC58-46F3-4B40-A16B-7886DBEB2523}" srcOrd="0" destOrd="0" presId="urn:microsoft.com/office/officeart/2005/8/layout/arrow2"/>
    <dgm:cxn modelId="{1CC67AA7-7F51-4271-AA6B-868F8D97B765}" type="presOf" srcId="{B77FEB3D-0900-4743-9096-D399D0CCF344}" destId="{859CB2EC-A835-40AE-895E-4E549E81D292}" srcOrd="0" destOrd="0" presId="urn:microsoft.com/office/officeart/2005/8/layout/arrow2"/>
    <dgm:cxn modelId="{1B1E06B8-4CD7-4535-9B18-1241BD467E3C}" type="presOf" srcId="{ED6D7929-578E-4C06-AD3B-120DA7AEE9B8}" destId="{33943505-9EF7-4923-B716-20B8231E48C6}" srcOrd="0" destOrd="0" presId="urn:microsoft.com/office/officeart/2005/8/layout/arrow2"/>
    <dgm:cxn modelId="{23A4C2E7-E8D9-41CC-A4F4-D3E533178A68}" type="presOf" srcId="{BC9DB1EE-1CD9-4DE6-A0CB-0BB0E403376D}" destId="{38475730-DE4B-49E6-B22A-8CD28F916939}" srcOrd="0" destOrd="0" presId="urn:microsoft.com/office/officeart/2005/8/layout/arrow2"/>
    <dgm:cxn modelId="{4EB155F2-DBD4-4350-82B7-8A8C7E0A21E4}" type="presOf" srcId="{5499A2C9-73C2-402E-9FB0-2D6B8EE4D77C}" destId="{1856C33B-6D13-45C6-9C92-35494A03E36C}" srcOrd="0" destOrd="0" presId="urn:microsoft.com/office/officeart/2005/8/layout/arrow2"/>
    <dgm:cxn modelId="{3B9AFDFF-B248-4154-BE69-44924FD9CE6D}" srcId="{ED6D7929-578E-4C06-AD3B-120DA7AEE9B8}" destId="{C7A1E8E7-B1F5-40FF-9DFA-448386E552B2}" srcOrd="0" destOrd="0" parTransId="{445D3DC4-6E41-4A85-81DD-DAA77FB0D66D}" sibTransId="{2ECFE61A-7795-487B-9169-A39D242930A5}"/>
    <dgm:cxn modelId="{C3C0634A-FBD8-49F5-AB66-5ECA225B123C}" type="presParOf" srcId="{33943505-9EF7-4923-B716-20B8231E48C6}" destId="{DEE67EE4-400E-4F95-9353-7622D0DC5F85}" srcOrd="0" destOrd="0" presId="urn:microsoft.com/office/officeart/2005/8/layout/arrow2"/>
    <dgm:cxn modelId="{0D1AF401-D2E5-4202-888F-2D2534B4337A}" type="presParOf" srcId="{33943505-9EF7-4923-B716-20B8231E48C6}" destId="{C89CF912-AB76-4A38-AA5B-12BFE41CCDD4}" srcOrd="1" destOrd="0" presId="urn:microsoft.com/office/officeart/2005/8/layout/arrow2"/>
    <dgm:cxn modelId="{C42E7DE0-A830-4736-B831-9FE68F3AC0BF}" type="presParOf" srcId="{C89CF912-AB76-4A38-AA5B-12BFE41CCDD4}" destId="{DB09364D-91A5-4A30-8049-FF9C4DBB9574}" srcOrd="0" destOrd="0" presId="urn:microsoft.com/office/officeart/2005/8/layout/arrow2"/>
    <dgm:cxn modelId="{6D1E2308-9EF3-46A1-9E07-D3B641123C4D}" type="presParOf" srcId="{C89CF912-AB76-4A38-AA5B-12BFE41CCDD4}" destId="{D6F0AC58-46F3-4B40-A16B-7886DBEB2523}" srcOrd="1" destOrd="0" presId="urn:microsoft.com/office/officeart/2005/8/layout/arrow2"/>
    <dgm:cxn modelId="{1CF573CD-2303-46B6-BD2D-DDA89B93ED43}" type="presParOf" srcId="{C89CF912-AB76-4A38-AA5B-12BFE41CCDD4}" destId="{D604E9D9-ECF2-4785-9F9A-CA7A6F709CEB}" srcOrd="2" destOrd="0" presId="urn:microsoft.com/office/officeart/2005/8/layout/arrow2"/>
    <dgm:cxn modelId="{022324A6-2A65-4C54-8227-729D9AED6417}" type="presParOf" srcId="{C89CF912-AB76-4A38-AA5B-12BFE41CCDD4}" destId="{38475730-DE4B-49E6-B22A-8CD28F916939}" srcOrd="3" destOrd="0" presId="urn:microsoft.com/office/officeart/2005/8/layout/arrow2"/>
    <dgm:cxn modelId="{02B0EBD6-FFE6-4573-AAEB-1C72DE2FACDC}" type="presParOf" srcId="{C89CF912-AB76-4A38-AA5B-12BFE41CCDD4}" destId="{A70B49F3-38E6-4329-8D63-A49C196D6F2F}" srcOrd="4" destOrd="0" presId="urn:microsoft.com/office/officeart/2005/8/layout/arrow2"/>
    <dgm:cxn modelId="{ECDDDB4A-E81C-4C37-9671-41E25DB7B518}" type="presParOf" srcId="{C89CF912-AB76-4A38-AA5B-12BFE41CCDD4}" destId="{859CB2EC-A835-40AE-895E-4E549E81D292}" srcOrd="5" destOrd="0" presId="urn:microsoft.com/office/officeart/2005/8/layout/arrow2"/>
    <dgm:cxn modelId="{135EAF97-573C-4DA7-932B-84B6218E43A0}" type="presParOf" srcId="{C89CF912-AB76-4A38-AA5B-12BFE41CCDD4}" destId="{E22E303F-F245-42D8-8577-7AB1828B5115}" srcOrd="6" destOrd="0" presId="urn:microsoft.com/office/officeart/2005/8/layout/arrow2"/>
    <dgm:cxn modelId="{B1C10B78-11A7-4FF7-A9AD-C4FF97365A13}" type="presParOf" srcId="{C89CF912-AB76-4A38-AA5B-12BFE41CCDD4}" destId="{1856C33B-6D13-45C6-9C92-35494A03E36C}" srcOrd="7" destOrd="0" presId="urn:microsoft.com/office/officeart/2005/8/layout/arrow2"/>
    <dgm:cxn modelId="{FE9374D3-1934-425F-B101-7BDC3E5497F5}" type="presParOf" srcId="{C89CF912-AB76-4A38-AA5B-12BFE41CCDD4}" destId="{7FF540DB-63A2-4685-B01A-FB7996B6E8DB}" srcOrd="8" destOrd="0" presId="urn:microsoft.com/office/officeart/2005/8/layout/arrow2"/>
    <dgm:cxn modelId="{16507E36-311E-4EDE-89A5-95812ABAAE6B}" type="presParOf" srcId="{C89CF912-AB76-4A38-AA5B-12BFE41CCDD4}" destId="{B02BBC17-350C-4A1E-B022-A26254C041EA}" srcOrd="9"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E67EE4-400E-4F95-9353-7622D0DC5F85}">
      <dsp:nvSpPr>
        <dsp:cNvPr id="0" name=""/>
        <dsp:cNvSpPr/>
      </dsp:nvSpPr>
      <dsp:spPr>
        <a:xfrm>
          <a:off x="491807" y="0"/>
          <a:ext cx="8214360" cy="5133975"/>
        </a:xfrm>
        <a:prstGeom prst="swooshArrow">
          <a:avLst>
            <a:gd name="adj1" fmla="val 25000"/>
            <a:gd name="adj2" fmla="val 25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09364D-91A5-4A30-8049-FF9C4DBB9574}">
      <dsp:nvSpPr>
        <dsp:cNvPr id="0" name=""/>
        <dsp:cNvSpPr/>
      </dsp:nvSpPr>
      <dsp:spPr>
        <a:xfrm>
          <a:off x="1300921" y="3817623"/>
          <a:ext cx="188930" cy="188930"/>
        </a:xfrm>
        <a:prstGeom prst="ellipse">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F0AC58-46F3-4B40-A16B-7886DBEB2523}">
      <dsp:nvSpPr>
        <dsp:cNvPr id="0" name=""/>
        <dsp:cNvSpPr/>
      </dsp:nvSpPr>
      <dsp:spPr>
        <a:xfrm>
          <a:off x="1395387" y="3912088"/>
          <a:ext cx="1076081" cy="1221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011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Optimization of current algorithm</a:t>
          </a:r>
        </a:p>
      </dsp:txBody>
      <dsp:txXfrm>
        <a:off x="1395387" y="3912088"/>
        <a:ext cx="1076081" cy="1221886"/>
      </dsp:txXfrm>
    </dsp:sp>
    <dsp:sp modelId="{D604E9D9-ECF2-4785-9F9A-CA7A6F709CEB}">
      <dsp:nvSpPr>
        <dsp:cNvPr id="0" name=""/>
        <dsp:cNvSpPr/>
      </dsp:nvSpPr>
      <dsp:spPr>
        <a:xfrm>
          <a:off x="2323609" y="2834980"/>
          <a:ext cx="295716" cy="295716"/>
        </a:xfrm>
        <a:prstGeom prst="ellipse">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475730-DE4B-49E6-B22A-8CD28F916939}">
      <dsp:nvSpPr>
        <dsp:cNvPr id="0" name=""/>
        <dsp:cNvSpPr/>
      </dsp:nvSpPr>
      <dsp:spPr>
        <a:xfrm>
          <a:off x="2471468" y="2982839"/>
          <a:ext cx="1363583" cy="21511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694"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Generation of next algorithm</a:t>
          </a:r>
        </a:p>
      </dsp:txBody>
      <dsp:txXfrm>
        <a:off x="2471468" y="2982839"/>
        <a:ext cx="1363583" cy="2151135"/>
      </dsp:txXfrm>
    </dsp:sp>
    <dsp:sp modelId="{A70B49F3-38E6-4329-8D63-A49C196D6F2F}">
      <dsp:nvSpPr>
        <dsp:cNvPr id="0" name=""/>
        <dsp:cNvSpPr/>
      </dsp:nvSpPr>
      <dsp:spPr>
        <a:xfrm>
          <a:off x="3637907" y="2051536"/>
          <a:ext cx="394289" cy="394289"/>
        </a:xfrm>
        <a:prstGeom prst="ellipse">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9CB2EC-A835-40AE-895E-4E549E81D292}">
      <dsp:nvSpPr>
        <dsp:cNvPr id="0" name=""/>
        <dsp:cNvSpPr/>
      </dsp:nvSpPr>
      <dsp:spPr>
        <a:xfrm>
          <a:off x="3835052" y="2248681"/>
          <a:ext cx="1585371" cy="28852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8926"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Compatibility of </a:t>
          </a:r>
          <a:r>
            <a:rPr lang="en-US" sz="1400" kern="1200" dirty="0" err="1"/>
            <a:t>LatLong</a:t>
          </a:r>
          <a:r>
            <a:rPr lang="en-US" sz="1400" kern="1200" dirty="0"/>
            <a:t> and distances</a:t>
          </a:r>
        </a:p>
      </dsp:txBody>
      <dsp:txXfrm>
        <a:off x="3835052" y="2248681"/>
        <a:ext cx="1585371" cy="2885293"/>
      </dsp:txXfrm>
    </dsp:sp>
    <dsp:sp modelId="{E22E303F-F245-42D8-8577-7AB1828B5115}">
      <dsp:nvSpPr>
        <dsp:cNvPr id="0" name=""/>
        <dsp:cNvSpPr/>
      </dsp:nvSpPr>
      <dsp:spPr>
        <a:xfrm>
          <a:off x="5165778" y="1439566"/>
          <a:ext cx="509290" cy="509290"/>
        </a:xfrm>
        <a:prstGeom prst="ellipse">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6C33B-6D13-45C6-9C92-35494A03E36C}">
      <dsp:nvSpPr>
        <dsp:cNvPr id="0" name=""/>
        <dsp:cNvSpPr/>
      </dsp:nvSpPr>
      <dsp:spPr>
        <a:xfrm>
          <a:off x="5420423" y="1694211"/>
          <a:ext cx="1642872" cy="34397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9862"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Comparison of all the Algorithms developed</a:t>
          </a:r>
        </a:p>
      </dsp:txBody>
      <dsp:txXfrm>
        <a:off x="5420423" y="1694211"/>
        <a:ext cx="1642872" cy="3439763"/>
      </dsp:txXfrm>
    </dsp:sp>
    <dsp:sp modelId="{7FF540DB-63A2-4685-B01A-FB7996B6E8DB}">
      <dsp:nvSpPr>
        <dsp:cNvPr id="0" name=""/>
        <dsp:cNvSpPr/>
      </dsp:nvSpPr>
      <dsp:spPr>
        <a:xfrm>
          <a:off x="6738828" y="1030902"/>
          <a:ext cx="648934" cy="648934"/>
        </a:xfrm>
        <a:prstGeom prst="ellipse">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2BBC17-350C-4A1E-B022-A26254C041EA}">
      <dsp:nvSpPr>
        <dsp:cNvPr id="0" name=""/>
        <dsp:cNvSpPr/>
      </dsp:nvSpPr>
      <dsp:spPr>
        <a:xfrm>
          <a:off x="7063295" y="1355369"/>
          <a:ext cx="1642872" cy="37786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3857"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Research paper</a:t>
          </a:r>
        </a:p>
      </dsp:txBody>
      <dsp:txXfrm>
        <a:off x="7063295" y="1355369"/>
        <a:ext cx="1642872" cy="3778605"/>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ZA" smtClean="0"/>
              <a:t>2019/03/10</a:t>
            </a:fld>
            <a:endParaRPr lang="en-ZA"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ZA" smtClean="0"/>
              <a:t>‹#›</a:t>
            </a:fld>
            <a:endParaRPr lang="en-ZA"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ZA" smtClean="0"/>
              <a:t>2019/03/10</a:t>
            </a:fld>
            <a:endParaRPr lang="en-Z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ZA" smtClean="0"/>
              <a:t>‹#›</a:t>
            </a:fld>
            <a:endParaRPr lang="en-ZA"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Small Image">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hasCustomPrompt="1"/>
          </p:nvPr>
        </p:nvSpPr>
        <p:spPr>
          <a:xfrm>
            <a:off x="9980476" y="0"/>
            <a:ext cx="2211524" cy="6858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tx1"/>
                </a:solidFill>
                <a:latin typeface="+mj-lt"/>
              </a:defRPr>
            </a:lvl1pPr>
          </a:lstStyle>
          <a:p>
            <a:r>
              <a:rPr lang="en-US" dirty="0"/>
              <a:t>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11904" y="4650539"/>
            <a:ext cx="3401478" cy="1192038"/>
          </a:xfrm>
          <a:solidFill>
            <a:schemeClr val="tx1"/>
          </a:solidFill>
        </p:spPr>
        <p:txBody>
          <a:bodyPr lIns="252000" tIns="0" anchor="ctr"/>
          <a:lstStyle>
            <a:lvl1pPr marL="0" indent="0" algn="l">
              <a:lnSpc>
                <a:spcPct val="100000"/>
              </a:lnSpc>
              <a:buNone/>
              <a:defRPr sz="1800" i="1">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916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3572900" y="1511476"/>
            <a:ext cx="2916000" cy="46792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6713800" y="1511475"/>
            <a:ext cx="2916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2654388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1764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290450" y="1512000"/>
            <a:ext cx="1764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4148900" y="1512000"/>
            <a:ext cx="1764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6007350" y="1507535"/>
            <a:ext cx="1764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7865800" y="1507535"/>
            <a:ext cx="1764000" cy="46837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B5A8293F-A5B5-4FCC-BF27-A25B1BAFF245}"/>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9748372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solidFill>
              </a:defRPr>
            </a:lvl1pPr>
          </a:lstStyle>
          <a:p>
            <a:r>
              <a:rPr lang="en-ZA" dirty="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1" y="1008000"/>
            <a:ext cx="9198116"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ZA" dirty="0"/>
              <a:t>Add a footer</a:t>
            </a:r>
          </a:p>
        </p:txBody>
      </p:sp>
      <p:sp>
        <p:nvSpPr>
          <p:cNvPr id="4" name="Slide Number Placeholder 3">
            <a:extLst>
              <a:ext uri="{FF2B5EF4-FFF2-40B4-BE49-F238E27FC236}">
                <a16:creationId xmlns:a16="http://schemas.microsoft.com/office/drawing/2014/main" id="{8E801980-CBAE-4A50-886D-54D7BB2E1947}"/>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505855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EDF756E-F310-4229-ACDD-055D299A95FB}"/>
              </a:ext>
            </a:extLst>
          </p:cNvPr>
          <p:cNvSpPr/>
          <p:nvPr userDrawn="1"/>
        </p:nvSpPr>
        <p:spPr>
          <a:xfrm>
            <a:off x="6297105" y="424206"/>
            <a:ext cx="5505254" cy="5731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19B51A1E-902D-48AF-9020-955120F399B6}" type="slidenum">
              <a:rPr lang="en-ZA" smtClean="0"/>
              <a:pPr/>
              <a:t>‹#›</a:t>
            </a:fld>
            <a:endParaRPr lang="en-ZA" dirty="0"/>
          </a:p>
        </p:txBody>
      </p:sp>
      <p:sp>
        <p:nvSpPr>
          <p:cNvPr id="9" name="Subtitle 2">
            <a:extLst>
              <a:ext uri="{FF2B5EF4-FFF2-40B4-BE49-F238E27FC236}">
                <a16:creationId xmlns:a16="http://schemas.microsoft.com/office/drawing/2014/main" id="{07666241-4AF6-458A-A571-6C6C291D72F1}"/>
              </a:ext>
            </a:extLst>
          </p:cNvPr>
          <p:cNvSpPr>
            <a:spLocks noGrp="1"/>
          </p:cNvSpPr>
          <p:nvPr>
            <p:ph type="subTitle" idx="1"/>
          </p:nvPr>
        </p:nvSpPr>
        <p:spPr>
          <a:xfrm>
            <a:off x="6532775" y="3639199"/>
            <a:ext cx="5053936"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6" name="Title 5">
            <a:extLst>
              <a:ext uri="{FF2B5EF4-FFF2-40B4-BE49-F238E27FC236}">
                <a16:creationId xmlns:a16="http://schemas.microsoft.com/office/drawing/2014/main" id="{6F4F2BBF-F210-4954-9C73-A0030AACDDFE}"/>
              </a:ext>
            </a:extLst>
          </p:cNvPr>
          <p:cNvSpPr>
            <a:spLocks noGrp="1"/>
          </p:cNvSpPr>
          <p:nvPr>
            <p:ph type="title" hasCustomPrompt="1"/>
          </p:nvPr>
        </p:nvSpPr>
        <p:spPr>
          <a:xfrm>
            <a:off x="6532775" y="993303"/>
            <a:ext cx="5053936" cy="2513468"/>
          </a:xfrm>
        </p:spPr>
        <p:txBody>
          <a:bodyPr/>
          <a:lstStyle>
            <a:lvl1pPr>
              <a:defRPr sz="5400" cap="none">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2277791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a:t>Add a footer</a:t>
            </a:r>
            <a:endParaRPr lang="en-ZA" dirty="0"/>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10" name="Content Placeholder 2">
            <a:extLst>
              <a:ext uri="{FF2B5EF4-FFF2-40B4-BE49-F238E27FC236}">
                <a16:creationId xmlns:a16="http://schemas.microsoft.com/office/drawing/2014/main" id="{FD1EE834-4B70-4715-8346-1C0298347EE0}"/>
              </a:ext>
            </a:extLst>
          </p:cNvPr>
          <p:cNvSpPr>
            <a:spLocks noGrp="1"/>
          </p:cNvSpPr>
          <p:nvPr>
            <p:ph idx="1"/>
          </p:nvPr>
        </p:nvSpPr>
        <p:spPr>
          <a:xfrm>
            <a:off x="432000" y="1046375"/>
            <a:ext cx="9198000" cy="513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80088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a:t>Add a footer</a:t>
            </a:r>
            <a:endParaRPr lang="en-ZA" dirty="0"/>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7" name="Content Placeholder 2">
            <a:extLst>
              <a:ext uri="{FF2B5EF4-FFF2-40B4-BE49-F238E27FC236}">
                <a16:creationId xmlns:a16="http://schemas.microsoft.com/office/drawing/2014/main" id="{EAE43F4C-1A64-4197-A44B-E6EB874E243B}"/>
              </a:ext>
            </a:extLst>
          </p:cNvPr>
          <p:cNvSpPr>
            <a:spLocks noGrp="1"/>
          </p:cNvSpPr>
          <p:nvPr>
            <p:ph sz="half" idx="1"/>
          </p:nvPr>
        </p:nvSpPr>
        <p:spPr>
          <a:xfrm>
            <a:off x="432000" y="1046376"/>
            <a:ext cx="4435831" cy="513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3">
            <a:extLst>
              <a:ext uri="{FF2B5EF4-FFF2-40B4-BE49-F238E27FC236}">
                <a16:creationId xmlns:a16="http://schemas.microsoft.com/office/drawing/2014/main" id="{D7B3F5B8-DC28-4878-AC9F-D434D7542D8F}"/>
              </a:ext>
            </a:extLst>
          </p:cNvPr>
          <p:cNvSpPr>
            <a:spLocks noGrp="1"/>
          </p:cNvSpPr>
          <p:nvPr>
            <p:ph sz="half" idx="2"/>
          </p:nvPr>
        </p:nvSpPr>
        <p:spPr>
          <a:xfrm>
            <a:off x="5194169" y="1046376"/>
            <a:ext cx="4435831" cy="513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397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a:t>Add a footer</a:t>
            </a:r>
            <a:endParaRPr lang="en-ZA" dirty="0"/>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7" name="Text Placeholder 2">
            <a:extLst>
              <a:ext uri="{FF2B5EF4-FFF2-40B4-BE49-F238E27FC236}">
                <a16:creationId xmlns:a16="http://schemas.microsoft.com/office/drawing/2014/main" id="{CB97B01E-88B2-448F-BD96-A1AAFA39AC1E}"/>
              </a:ext>
            </a:extLst>
          </p:cNvPr>
          <p:cNvSpPr>
            <a:spLocks noGrp="1"/>
          </p:cNvSpPr>
          <p:nvPr>
            <p:ph type="body" idx="1"/>
          </p:nvPr>
        </p:nvSpPr>
        <p:spPr>
          <a:xfrm>
            <a:off x="43200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4">
            <a:extLst>
              <a:ext uri="{FF2B5EF4-FFF2-40B4-BE49-F238E27FC236}">
                <a16:creationId xmlns:a16="http://schemas.microsoft.com/office/drawing/2014/main" id="{40BADDE2-4EE6-41B4-804C-EBF680128B40}"/>
              </a:ext>
            </a:extLst>
          </p:cNvPr>
          <p:cNvSpPr>
            <a:spLocks noGrp="1"/>
          </p:cNvSpPr>
          <p:nvPr>
            <p:ph type="body" sz="quarter" idx="3"/>
          </p:nvPr>
        </p:nvSpPr>
        <p:spPr>
          <a:xfrm>
            <a:off x="519516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Content Placeholder 3">
            <a:extLst>
              <a:ext uri="{FF2B5EF4-FFF2-40B4-BE49-F238E27FC236}">
                <a16:creationId xmlns:a16="http://schemas.microsoft.com/office/drawing/2014/main" id="{BB0A14E0-899D-4594-BC9E-AE89BF0D3AB7}"/>
              </a:ext>
            </a:extLst>
          </p:cNvPr>
          <p:cNvSpPr>
            <a:spLocks noGrp="1"/>
          </p:cNvSpPr>
          <p:nvPr>
            <p:ph sz="half" idx="2"/>
          </p:nvPr>
        </p:nvSpPr>
        <p:spPr>
          <a:xfrm>
            <a:off x="432001" y="2096752"/>
            <a:ext cx="4434840" cy="40929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5">
            <a:extLst>
              <a:ext uri="{FF2B5EF4-FFF2-40B4-BE49-F238E27FC236}">
                <a16:creationId xmlns:a16="http://schemas.microsoft.com/office/drawing/2014/main" id="{2C699014-D902-4E9A-80CD-8D2BCFE67097}"/>
              </a:ext>
            </a:extLst>
          </p:cNvPr>
          <p:cNvSpPr>
            <a:spLocks noGrp="1"/>
          </p:cNvSpPr>
          <p:nvPr>
            <p:ph sz="quarter" idx="4"/>
          </p:nvPr>
        </p:nvSpPr>
        <p:spPr>
          <a:xfrm>
            <a:off x="5195160" y="2096752"/>
            <a:ext cx="4434840" cy="40929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634682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ZA"/>
              <a:t>Add a footer</a:t>
            </a:r>
            <a:endParaRPr lang="en-ZA" dirty="0"/>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Content Placeholder 2">
            <a:extLst>
              <a:ext uri="{FF2B5EF4-FFF2-40B4-BE49-F238E27FC236}">
                <a16:creationId xmlns:a16="http://schemas.microsoft.com/office/drawing/2014/main" id="{79F53EF1-D412-467C-B7CE-30536F140AE1}"/>
              </a:ext>
            </a:extLst>
          </p:cNvPr>
          <p:cNvSpPr>
            <a:spLocks noGrp="1"/>
          </p:cNvSpPr>
          <p:nvPr>
            <p:ph idx="1"/>
          </p:nvPr>
        </p:nvSpPr>
        <p:spPr>
          <a:xfrm>
            <a:off x="3770722" y="457201"/>
            <a:ext cx="6023727" cy="5726784"/>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20005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ZA"/>
              <a:t>Add a footer</a:t>
            </a:r>
            <a:endParaRPr lang="en-ZA" dirty="0"/>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Picture Placeholder 2">
            <a:extLst>
              <a:ext uri="{FF2B5EF4-FFF2-40B4-BE49-F238E27FC236}">
                <a16:creationId xmlns:a16="http://schemas.microsoft.com/office/drawing/2014/main" id="{10319378-269C-406E-9B84-FCF22DA02EFF}"/>
              </a:ext>
            </a:extLst>
          </p:cNvPr>
          <p:cNvSpPr>
            <a:spLocks noGrp="1"/>
          </p:cNvSpPr>
          <p:nvPr>
            <p:ph type="pic" idx="1"/>
          </p:nvPr>
        </p:nvSpPr>
        <p:spPr>
          <a:xfrm>
            <a:off x="3788021" y="457201"/>
            <a:ext cx="5949868" cy="57267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Tree>
    <p:extLst>
      <p:ext uri="{BB962C8B-B14F-4D97-AF65-F5344CB8AC3E}">
        <p14:creationId xmlns:p14="http://schemas.microsoft.com/office/powerpoint/2010/main" val="3021472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a:t>Add a footer</a:t>
            </a:r>
            <a:endParaRPr lang="en-ZA" dirty="0"/>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53779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bwMode="auto">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54ED587-2D2F-4D3F-B55B-C64465AB4EC5}"/>
              </a:ext>
            </a:extLst>
          </p:cNvPr>
          <p:cNvSpPr/>
          <p:nvPr userDrawn="1"/>
        </p:nvSpPr>
        <p:spPr>
          <a:xfrm>
            <a:off x="69274" y="66963"/>
            <a:ext cx="9911201" cy="67273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bg1"/>
                </a:solidFill>
                <a:latin typeface="+mj-lt"/>
              </a:defRPr>
            </a:lvl1pPr>
          </a:lstStyle>
          <a:p>
            <a:r>
              <a:rPr lang="en-US" dirty="0"/>
              <a:t>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22181155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ZA" dirty="0"/>
              <a:t>Add a footer</a:t>
            </a:r>
          </a:p>
        </p:txBody>
      </p:sp>
      <p:sp>
        <p:nvSpPr>
          <p:cNvPr id="3" name="Slide Number Placeholder 2">
            <a:extLst>
              <a:ext uri="{FF2B5EF4-FFF2-40B4-BE49-F238E27FC236}">
                <a16:creationId xmlns:a16="http://schemas.microsoft.com/office/drawing/2014/main" id="{2310D190-B83D-438A-91BC-470C41B22A29}"/>
              </a:ext>
            </a:extLst>
          </p:cNvPr>
          <p:cNvSpPr>
            <a:spLocks noGrp="1"/>
          </p:cNvSpPr>
          <p:nvPr>
            <p:ph type="sldNum" sz="quarter" idx="1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Large Image">
    <p:bg>
      <p:bgPr>
        <a:solidFill>
          <a:schemeClr val="bg1"/>
        </a:solidFill>
        <a:effectLst/>
      </p:bgPr>
    </p:bg>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069FFAE5-B16E-4571-88F7-52FA5354B1A1}"/>
              </a:ext>
            </a:extLst>
          </p:cNvPr>
          <p:cNvSpPr>
            <a:spLocks noGrp="1"/>
          </p:cNvSpPr>
          <p:nvPr>
            <p:ph type="pic" sz="quarter" idx="13" hasCustomPrompt="1"/>
          </p:nvPr>
        </p:nvSpPr>
        <p:spPr>
          <a:xfrm>
            <a:off x="69273" y="63691"/>
            <a:ext cx="9911201" cy="6727346"/>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bg1"/>
                </a:solidFill>
                <a:latin typeface="+mj-lt"/>
              </a:defRPr>
            </a:lvl1pPr>
          </a:lstStyle>
          <a:p>
            <a:r>
              <a:rPr lang="en-US" dirty="0"/>
              <a:t>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094738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8" name="Picture Placeholder 1">
            <a:extLst>
              <a:ext uri="{FF2B5EF4-FFF2-40B4-BE49-F238E27FC236}">
                <a16:creationId xmlns:a16="http://schemas.microsoft.com/office/drawing/2014/main" id="{1599E2D7-24B3-4D66-9AFB-83C1AEC4DBBB}"/>
              </a:ext>
            </a:extLst>
          </p:cNvPr>
          <p:cNvSpPr>
            <a:spLocks noGrp="1"/>
          </p:cNvSpPr>
          <p:nvPr>
            <p:ph type="pic" sz="quarter" idx="33" hasCustomPrompt="1"/>
          </p:nvPr>
        </p:nvSpPr>
        <p:spPr>
          <a:xfrm>
            <a:off x="9980476" y="0"/>
            <a:ext cx="2211524" cy="6192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445086" y="1807950"/>
            <a:ext cx="5184913" cy="432000"/>
          </a:xfrm>
        </p:spPr>
        <p:txBody>
          <a:bodyPr/>
          <a:lstStyle>
            <a:lvl1pPr algn="r">
              <a:defRPr>
                <a:solidFill>
                  <a:schemeClr val="tx1"/>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444886" y="2383950"/>
            <a:ext cx="5184913" cy="360000"/>
          </a:xfrm>
        </p:spPr>
        <p:txBody>
          <a:bodyPr/>
          <a:lstStyle>
            <a:lvl1pPr marL="0" indent="0" algn="r">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445000" y="2908300"/>
            <a:ext cx="5184800" cy="3283700"/>
          </a:xfrm>
          <a:solidFill>
            <a:schemeClr val="bg1"/>
          </a:solidFill>
        </p:spPr>
        <p:txBody>
          <a:bodyPr lIns="180000" tIns="252000" rIns="252000"/>
          <a:lstStyle>
            <a:lvl1pPr algn="l">
              <a:defRPr>
                <a:solidFill>
                  <a:schemeClr val="tx1">
                    <a:lumMod val="75000"/>
                    <a:lumOff val="25000"/>
                  </a:schemeClr>
                </a:solidFill>
              </a:defRPr>
            </a:lvl1pPr>
            <a:lvl2pPr algn="l">
              <a:defRPr>
                <a:solidFill>
                  <a:schemeClr val="tx1">
                    <a:lumMod val="75000"/>
                    <a:lumOff val="25000"/>
                  </a:schemeClr>
                </a:solidFill>
              </a:defRPr>
            </a:lvl2pPr>
            <a:lvl3pPr algn="l">
              <a:defRPr>
                <a:solidFill>
                  <a:schemeClr val="tx1">
                    <a:lumMod val="75000"/>
                    <a:lumOff val="25000"/>
                  </a:schemeClr>
                </a:solidFill>
              </a:defRPr>
            </a:lvl3pPr>
            <a:lvl4pPr algn="l">
              <a:defRPr>
                <a:solidFill>
                  <a:schemeClr val="tx1">
                    <a:lumMod val="75000"/>
                    <a:lumOff val="25000"/>
                  </a:schemeClr>
                </a:solidFill>
              </a:defRPr>
            </a:lvl4pPr>
            <a:lvl5pPr algn="l">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823393" y="1343906"/>
            <a:ext cx="3736800" cy="3933645"/>
          </a:xfrm>
          <a:solidFill>
            <a:schemeClr val="bg1"/>
          </a:solidFill>
        </p:spPr>
        <p:txBody>
          <a:bodyPr lIns="180000" tIns="180000" rIns="18000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19B51A1E-902D-48AF-9020-955120F399B6}" type="slidenum">
              <a:rPr lang="en-ZA" smtClean="0"/>
              <a:pPr/>
              <a:t>‹#›</a:t>
            </a:fld>
            <a:endParaRPr lang="en-ZA" dirty="0"/>
          </a:p>
        </p:txBody>
      </p:sp>
      <p:sp>
        <p:nvSpPr>
          <p:cNvPr id="9" name="Picture Placeholder 6">
            <a:extLst>
              <a:ext uri="{FF2B5EF4-FFF2-40B4-BE49-F238E27FC236}">
                <a16:creationId xmlns:a16="http://schemas.microsoft.com/office/drawing/2014/main" id="{492C2A1D-F7BD-46B6-BC01-15D365ACD50B}"/>
              </a:ext>
            </a:extLst>
          </p:cNvPr>
          <p:cNvSpPr>
            <a:spLocks noGrp="1"/>
          </p:cNvSpPr>
          <p:nvPr>
            <p:ph type="pic" sz="quarter" idx="14" hasCustomPrompt="1"/>
          </p:nvPr>
        </p:nvSpPr>
        <p:spPr>
          <a:xfrm>
            <a:off x="7560193" y="1344803"/>
            <a:ext cx="3737526" cy="3933645"/>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6" name="Title 5">
            <a:extLst>
              <a:ext uri="{FF2B5EF4-FFF2-40B4-BE49-F238E27FC236}">
                <a16:creationId xmlns:a16="http://schemas.microsoft.com/office/drawing/2014/main" id="{7F4F1543-153D-4F77-A4A9-C9BBA1C2052E}"/>
              </a:ext>
            </a:extLst>
          </p:cNvPr>
          <p:cNvSpPr>
            <a:spLocks noGrp="1"/>
          </p:cNvSpPr>
          <p:nvPr>
            <p:ph type="title"/>
          </p:nvPr>
        </p:nvSpPr>
        <p:spPr>
          <a:xfrm>
            <a:off x="432000" y="432000"/>
            <a:ext cx="9131100" cy="432000"/>
          </a:xfrm>
        </p:spPr>
        <p:txBody>
          <a:bodyPr/>
          <a:lstStyle/>
          <a:p>
            <a:r>
              <a:rPr lang="en-US"/>
              <a:t>Click to edit Master title style</a:t>
            </a:r>
            <a:endParaRPr lang="en-ZA" dirty="0"/>
          </a:p>
        </p:txBody>
      </p:sp>
      <p:sp>
        <p:nvSpPr>
          <p:cNvPr id="11" name="Subtitle 2">
            <a:extLst>
              <a:ext uri="{FF2B5EF4-FFF2-40B4-BE49-F238E27FC236}">
                <a16:creationId xmlns:a16="http://schemas.microsoft.com/office/drawing/2014/main" id="{9FAA210E-391A-499A-89D5-F222045FD1A4}"/>
              </a:ext>
            </a:extLst>
          </p:cNvPr>
          <p:cNvSpPr>
            <a:spLocks noGrp="1"/>
          </p:cNvSpPr>
          <p:nvPr>
            <p:ph type="body" sz="quarter" idx="32" hasCustomPrompt="1"/>
          </p:nvPr>
        </p:nvSpPr>
        <p:spPr>
          <a:xfrm>
            <a:off x="431800" y="1008000"/>
            <a:ext cx="68959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2347197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432296"/>
            <a:ext cx="4500000" cy="527076"/>
          </a:xfrm>
          <a:solidFill>
            <a:schemeClr val="tx1"/>
          </a:solidFill>
        </p:spPr>
        <p:txBody>
          <a:bodyPr lIns="180000" tIns="36000" anchor="ctr"/>
          <a:lstStyle>
            <a:lvl1pPr marL="0" indent="0">
              <a:buNone/>
              <a:defRPr sz="2400" b="1" spc="-15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4500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5129800" y="1433105"/>
            <a:ext cx="4500000" cy="525283"/>
          </a:xfrm>
          <a:solidFill>
            <a:schemeClr val="tx1"/>
          </a:solidFill>
        </p:spPr>
        <p:txBody>
          <a:bodyPr lIns="180000" tIns="36000" anchor="ctr"/>
          <a:lstStyle>
            <a:lvl1pPr marL="0" indent="0">
              <a:buNone/>
              <a:defRPr sz="2400" b="1" spc="-150">
                <a:solidFill>
                  <a:schemeClr val="bg1"/>
                </a:solidFill>
                <a:latin typeface="+mj-lt"/>
              </a:defRPr>
            </a:lvl1pPr>
          </a:lstStyle>
          <a:p>
            <a:pPr lvl="0"/>
            <a:r>
              <a:rPr lang="en-US"/>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5129800" y="2020359"/>
            <a:ext cx="4500000" cy="41708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299200" y="432000"/>
            <a:ext cx="5472113" cy="5759250"/>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75314" y="5096632"/>
            <a:ext cx="2028686" cy="1094618"/>
          </a:xfrm>
        </p:spPr>
        <p:txBody>
          <a:bodyPr anchor="b"/>
          <a:lstStyle>
            <a:lvl1pPr marL="0" indent="0" algn="r">
              <a:buNone/>
              <a:defRPr i="1">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Enter your caption</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19B51A1E-902D-48AF-9020-955120F399B6}" type="slidenum">
              <a:rPr lang="en-ZA" smtClean="0"/>
              <a:pPr/>
              <a:t>‹#›</a:t>
            </a:fld>
            <a:endParaRPr lang="en-ZA" dirty="0"/>
          </a:p>
        </p:txBody>
      </p:sp>
      <p:sp>
        <p:nvSpPr>
          <p:cNvPr id="5" name="Title 4">
            <a:extLst>
              <a:ext uri="{FF2B5EF4-FFF2-40B4-BE49-F238E27FC236}">
                <a16:creationId xmlns:a16="http://schemas.microsoft.com/office/drawing/2014/main" id="{16EFF903-F1F3-440A-B12C-9FD51606B03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174360" y="2112793"/>
            <a:ext cx="6798250" cy="1674470"/>
          </a:xfrm>
        </p:spPr>
        <p:txBody>
          <a:bodyPr anchor="ctr"/>
          <a:lstStyle>
            <a:lvl1pPr algn="ctr">
              <a:lnSpc>
                <a:spcPct val="100000"/>
              </a:lnSpc>
              <a:defRPr sz="6000" b="1" cap="all" spc="-300" baseline="0">
                <a:solidFill>
                  <a:schemeClr val="tx1"/>
                </a:solidFill>
                <a:latin typeface="+mj-lt"/>
              </a:defRPr>
            </a:lvl1pPr>
          </a:lstStyle>
          <a:p>
            <a:r>
              <a:rPr lang="en-US" dirty="0"/>
              <a:t>Thank you</a:t>
            </a:r>
            <a:endParaRPr lang="en-ZA" dirty="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0" name="Text Placeholder 5">
            <a:extLst>
              <a:ext uri="{FF2B5EF4-FFF2-40B4-BE49-F238E27FC236}">
                <a16:creationId xmlns:a16="http://schemas.microsoft.com/office/drawing/2014/main" id="{CA3EFDD3-A9D2-4EB6-BB2A-F6999D9F7EA6}"/>
              </a:ext>
            </a:extLst>
          </p:cNvPr>
          <p:cNvSpPr>
            <a:spLocks noGrp="1"/>
          </p:cNvSpPr>
          <p:nvPr>
            <p:ph type="body" sz="quarter" idx="15" hasCustomPrompt="1"/>
          </p:nvPr>
        </p:nvSpPr>
        <p:spPr>
          <a:xfrm>
            <a:off x="2174361" y="4035727"/>
            <a:ext cx="3329850" cy="382887"/>
          </a:xfrm>
        </p:spPr>
        <p:txBody>
          <a:bodyPr/>
          <a:lstStyle>
            <a:lvl1pPr marL="0" indent="0" algn="r">
              <a:buNone/>
              <a:defRPr sz="2400"/>
            </a:lvl1pPr>
            <a:lvl2pPr marL="266700" indent="0">
              <a:buNone/>
              <a:defRPr/>
            </a:lvl2pPr>
            <a:lvl3pPr marL="542925" indent="0">
              <a:buNone/>
              <a:defRPr/>
            </a:lvl3pPr>
            <a:lvl4pPr marL="809625" indent="0">
              <a:buNone/>
              <a:defRPr/>
            </a:lvl4pPr>
            <a:lvl5pPr marL="1076325" indent="0">
              <a:buNone/>
              <a:defRPr/>
            </a:lvl5pPr>
          </a:lstStyle>
          <a:p>
            <a:pPr lvl="0"/>
            <a:r>
              <a:rPr lang="en-US" dirty="0"/>
              <a:t>Full Name</a:t>
            </a:r>
            <a:endParaRPr lang="en-ZA" dirty="0"/>
          </a:p>
        </p:txBody>
      </p:sp>
      <p:sp>
        <p:nvSpPr>
          <p:cNvPr id="12" name="Text Placeholder 6">
            <a:extLst>
              <a:ext uri="{FF2B5EF4-FFF2-40B4-BE49-F238E27FC236}">
                <a16:creationId xmlns:a16="http://schemas.microsoft.com/office/drawing/2014/main" id="{261ED1F7-B623-43D9-9BDA-8808C5CFAFFB}"/>
              </a:ext>
            </a:extLst>
          </p:cNvPr>
          <p:cNvSpPr>
            <a:spLocks noGrp="1"/>
          </p:cNvSpPr>
          <p:nvPr>
            <p:ph type="body" sz="quarter" idx="16" hasCustomPrompt="1"/>
          </p:nvPr>
        </p:nvSpPr>
        <p:spPr>
          <a:xfrm>
            <a:off x="6062268" y="4150118"/>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Phone Number</a:t>
            </a:r>
            <a:endParaRPr lang="en-ZA" dirty="0"/>
          </a:p>
        </p:txBody>
      </p:sp>
      <p:sp>
        <p:nvSpPr>
          <p:cNvPr id="13" name="Text Placeholder 7">
            <a:extLst>
              <a:ext uri="{FF2B5EF4-FFF2-40B4-BE49-F238E27FC236}">
                <a16:creationId xmlns:a16="http://schemas.microsoft.com/office/drawing/2014/main" id="{E27366FC-4115-4122-9CE2-5FA9D424AD51}"/>
              </a:ext>
            </a:extLst>
          </p:cNvPr>
          <p:cNvSpPr>
            <a:spLocks noGrp="1"/>
          </p:cNvSpPr>
          <p:nvPr>
            <p:ph type="body" sz="quarter" idx="17" hasCustomPrompt="1"/>
          </p:nvPr>
        </p:nvSpPr>
        <p:spPr>
          <a:xfrm>
            <a:off x="6062268" y="4540691"/>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Email or Social Media Handle</a:t>
            </a:r>
            <a:endParaRPr lang="en-ZA" dirty="0"/>
          </a:p>
        </p:txBody>
      </p:sp>
      <p:sp>
        <p:nvSpPr>
          <p:cNvPr id="14" name="Text Placeholder 8">
            <a:extLst>
              <a:ext uri="{FF2B5EF4-FFF2-40B4-BE49-F238E27FC236}">
                <a16:creationId xmlns:a16="http://schemas.microsoft.com/office/drawing/2014/main" id="{DEB36829-2F8B-4E22-AB6D-4111D18AF847}"/>
              </a:ext>
            </a:extLst>
          </p:cNvPr>
          <p:cNvSpPr>
            <a:spLocks noGrp="1"/>
          </p:cNvSpPr>
          <p:nvPr>
            <p:ph type="body" sz="quarter" idx="18" hasCustomPrompt="1"/>
          </p:nvPr>
        </p:nvSpPr>
        <p:spPr>
          <a:xfrm>
            <a:off x="6062268" y="4931263"/>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Company Website</a:t>
            </a:r>
            <a:endParaRPr lang="en-ZA" dirty="0"/>
          </a:p>
        </p:txBody>
      </p:sp>
    </p:spTree>
    <p:extLst>
      <p:ext uri="{BB962C8B-B14F-4D97-AF65-F5344CB8AC3E}">
        <p14:creationId xmlns:p14="http://schemas.microsoft.com/office/powerpoint/2010/main" val="3189010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solidFill>
              </a:defRPr>
            </a:lvl1pPr>
          </a:lstStyle>
          <a:p>
            <a:r>
              <a:rPr lang="en-ZA" dirty="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1" y="1008000"/>
            <a:ext cx="9198116"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3442953D-28FC-41B5-A1BB-BB3BA7CA40BE}"/>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2C8D0EF-1DB6-4ADC-8F31-5AE53BF5EAF4}"/>
              </a:ext>
            </a:extLst>
          </p:cNvPr>
          <p:cNvSpPr/>
          <p:nvPr userDrawn="1"/>
        </p:nvSpPr>
        <p:spPr>
          <a:xfrm>
            <a:off x="69274" y="66963"/>
            <a:ext cx="9911201" cy="67273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7" name="Rectangle 6">
            <a:extLst>
              <a:ext uri="{FF2B5EF4-FFF2-40B4-BE49-F238E27FC236}">
                <a16:creationId xmlns:a16="http://schemas.microsoft.com/office/drawing/2014/main" id="{62F208ED-79A0-4B2C-A5EE-9D27466BCA3F}"/>
              </a:ext>
            </a:extLst>
          </p:cNvPr>
          <p:cNvSpPr/>
          <p:nvPr userDrawn="1"/>
        </p:nvSpPr>
        <p:spPr>
          <a:xfrm>
            <a:off x="11407775" y="6356350"/>
            <a:ext cx="7842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9198116" cy="432000"/>
          </a:xfrm>
          <a:prstGeom prst="rect">
            <a:avLst/>
          </a:prstGeom>
        </p:spPr>
        <p:txBody>
          <a:bodyPr vert="horz" lIns="0" tIns="0" rIns="0" bIns="0" rtlCol="0" anchor="ctr">
            <a:noAutofit/>
          </a:bodyPr>
          <a:lstStyle/>
          <a:p>
            <a:r>
              <a:rPr lang="en-US" dirty="0"/>
              <a:t>Click to edit page title</a:t>
            </a:r>
            <a:endParaRPr lang="en-ZA" dirty="0"/>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9198116" cy="467925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ZA" dirty="0"/>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p:spPr>
        <p:txBody>
          <a:bodyPr vert="horz" lIns="0" tIns="0" rIns="0" bIns="0" rtlCol="0" anchor="ctr"/>
          <a:lstStyle>
            <a:lvl1pPr algn="l">
              <a:defRPr sz="1200" i="1">
                <a:solidFill>
                  <a:schemeClr val="tx1">
                    <a:lumMod val="75000"/>
                    <a:lumOff val="25000"/>
                  </a:schemeClr>
                </a:solidFill>
                <a:latin typeface="Times New Roman" panose="02020603050405020304" pitchFamily="18" charset="0"/>
                <a:cs typeface="Times New Roman" panose="02020603050405020304" pitchFamily="18" charset="0"/>
              </a:defRPr>
            </a:lvl1pPr>
          </a:lstStyle>
          <a:p>
            <a:r>
              <a:rPr lang="en-ZA"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47502" y="6401750"/>
            <a:ext cx="278418" cy="274324"/>
          </a:xfrm>
          <a:prstGeom prst="rect">
            <a:avLst/>
          </a:prstGeom>
        </p:spPr>
        <p:txBody>
          <a:bodyPr vert="horz" lIns="0" tIns="0" rIns="0" bIns="0" rtlCol="0" anchor="ctr"/>
          <a:lstStyle>
            <a:lvl1pPr algn="ctr">
              <a:defRPr sz="1200" i="1">
                <a:solidFill>
                  <a:schemeClr val="bg1"/>
                </a:solidFill>
              </a:defRPr>
            </a:lvl1pPr>
          </a:lstStyle>
          <a:p>
            <a:fld id="{19B51A1E-902D-48AF-9020-955120F399B6}" type="slidenum">
              <a:rPr lang="en-ZA" smtClean="0"/>
              <a:pPr/>
              <a:t>‹#›</a:t>
            </a:fld>
            <a:endParaRPr lang="en-ZA" dirty="0"/>
          </a:p>
        </p:txBody>
      </p:sp>
      <p:sp>
        <p:nvSpPr>
          <p:cNvPr id="4" name="TextBox 3">
            <a:extLst>
              <a:ext uri="{FF2B5EF4-FFF2-40B4-BE49-F238E27FC236}">
                <a16:creationId xmlns:a16="http://schemas.microsoft.com/office/drawing/2014/main" id="{34FDC6F9-37F9-4E25-AECA-D307B8421C73}"/>
              </a:ext>
            </a:extLst>
          </p:cNvPr>
          <p:cNvSpPr txBox="1"/>
          <p:nvPr userDrawn="1"/>
        </p:nvSpPr>
        <p:spPr>
          <a:xfrm>
            <a:off x="9630116" y="6346108"/>
            <a:ext cx="1662546" cy="404658"/>
          </a:xfrm>
          <a:prstGeom prst="rect">
            <a:avLst/>
          </a:prstGeom>
          <a:noFill/>
        </p:spPr>
        <p:txBody>
          <a:bodyPr wrap="square" lIns="0" tIns="36000" rIns="0" bIns="0" rtlCol="0">
            <a:spAutoFit/>
          </a:bodyPr>
          <a:lstStyle/>
          <a:p>
            <a:pPr algn="r">
              <a:lnSpc>
                <a:spcPts val="1400"/>
              </a:lnSpc>
            </a:pPr>
            <a:r>
              <a:rPr lang="en-ZA" sz="1600" b="1" spc="-100" baseline="0" dirty="0">
                <a:solidFill>
                  <a:schemeClr val="tx1">
                    <a:lumMod val="50000"/>
                    <a:lumOff val="50000"/>
                  </a:schemeClr>
                </a:solidFill>
                <a:latin typeface="Corbel" panose="020B0503020204020204" pitchFamily="34" charset="0"/>
              </a:rPr>
              <a:t>WOODGROVE</a:t>
            </a:r>
            <a:r>
              <a:rPr lang="en-ZA" sz="1600" b="1" spc="-100" baseline="0" dirty="0">
                <a:solidFill>
                  <a:schemeClr val="accent1"/>
                </a:solidFill>
                <a:latin typeface="Corbel" panose="020B0503020204020204" pitchFamily="34" charset="0"/>
              </a:rPr>
              <a:t> </a:t>
            </a:r>
            <a:r>
              <a:rPr lang="en-ZA" sz="1600" b="1" spc="-100" baseline="0" dirty="0">
                <a:solidFill>
                  <a:schemeClr val="tx1"/>
                </a:solidFill>
                <a:latin typeface="Corbel" panose="020B0503020204020204" pitchFamily="34" charset="0"/>
              </a:rPr>
              <a:t>BANK</a:t>
            </a:r>
          </a:p>
        </p:txBody>
      </p:sp>
      <p:sp>
        <p:nvSpPr>
          <p:cNvPr id="8" name="Rectangle 7">
            <a:extLst>
              <a:ext uri="{FF2B5EF4-FFF2-40B4-BE49-F238E27FC236}">
                <a16:creationId xmlns:a16="http://schemas.microsoft.com/office/drawing/2014/main" id="{6B322F68-670D-45A0-A54F-7E70BCEAED3F}"/>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0" name="Rectangle 9">
            <a:extLst>
              <a:ext uri="{FF2B5EF4-FFF2-40B4-BE49-F238E27FC236}">
                <a16:creationId xmlns:a16="http://schemas.microsoft.com/office/drawing/2014/main" id="{E69B5F15-353A-4344-8D61-F4E25AA9FB6C}"/>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2FA0C0AA-FCE8-4A7F-928A-54C96BBA9053}"/>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5" r:id="rId5"/>
    <p:sldLayoutId id="2147483659" r:id="rId6"/>
    <p:sldLayoutId id="2147483660" r:id="rId7"/>
    <p:sldLayoutId id="2147483664" r:id="rId8"/>
    <p:sldLayoutId id="2147483650" r:id="rId9"/>
    <p:sldLayoutId id="2147483656" r:id="rId10"/>
    <p:sldLayoutId id="2147483657" r:id="rId11"/>
    <p:sldLayoutId id="2147483654" r:id="rId12"/>
    <p:sldLayoutId id="2147483666" r:id="rId13"/>
    <p:sldLayoutId id="2147483667" r:id="rId14"/>
    <p:sldLayoutId id="2147483668" r:id="rId15"/>
    <p:sldLayoutId id="2147483669" r:id="rId16"/>
    <p:sldLayoutId id="2147483670" r:id="rId17"/>
    <p:sldLayoutId id="2147483671" r:id="rId18"/>
    <p:sldLayoutId id="2147483672" r:id="rId19"/>
    <p:sldLayoutId id="2147483655" r:id="rId20"/>
  </p:sldLayoutIdLst>
  <p:hf hdr="0" ftr="0" dt="0"/>
  <p:txStyles>
    <p:titleStyle>
      <a:lvl1pPr algn="l"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image" Target="../media/image10.jpeg"/><Relationship Id="rId1" Type="http://schemas.openxmlformats.org/officeDocument/2006/relationships/slideLayout" Target="../slideLayouts/slideLayout9.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www.springer.com/cda/content/document/cda_downloaddocument/9783642309632-c1.pdf?SGWID=0-0-45-1341610-p174534088" TargetMode="External"/><Relationship Id="rId2" Type="http://schemas.openxmlformats.org/officeDocument/2006/relationships/image" Target="../media/image8.jpg"/><Relationship Id="rId1" Type="http://schemas.openxmlformats.org/officeDocument/2006/relationships/slideLayout" Target="../slideLayouts/slideLayout4.xml"/><Relationship Id="rId6" Type="http://schemas.openxmlformats.org/officeDocument/2006/relationships/hyperlink" Target="https://stackoverflow.com/questions/7477003/calculating-new-longitude-latitude-from-old-n-meters" TargetMode="External"/><Relationship Id="rId5" Type="http://schemas.openxmlformats.org/officeDocument/2006/relationships/hyperlink" Target="https://owlcation.com/stem/How-to-Solve-Centroids-of-Compound-Shapes" TargetMode="External"/><Relationship Id="rId4" Type="http://schemas.openxmlformats.org/officeDocument/2006/relationships/hyperlink" Target="https://www.theguardian.com/science/alexs-adventures-in-numberland/2015/jan/13/golden-ratio-beautiful-new-curve-harriss-spira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Wood piece cut through the middle">
            <a:extLst>
              <a:ext uri="{FF2B5EF4-FFF2-40B4-BE49-F238E27FC236}">
                <a16:creationId xmlns:a16="http://schemas.microsoft.com/office/drawing/2014/main" id="{C0BA96B3-F713-41B0-A2E3-15E9039E474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9980476" y="0"/>
            <a:ext cx="2211524" cy="6858000"/>
          </a:xfrm>
        </p:spPr>
      </p:pic>
      <p:sp>
        <p:nvSpPr>
          <p:cNvPr id="16" name="TextBox 15">
            <a:extLst>
              <a:ext uri="{FF2B5EF4-FFF2-40B4-BE49-F238E27FC236}">
                <a16:creationId xmlns:a16="http://schemas.microsoft.com/office/drawing/2014/main" id="{E2F2BFDF-E9F2-4569-A9F2-E1FFCB7FB82D}"/>
              </a:ext>
            </a:extLst>
          </p:cNvPr>
          <p:cNvSpPr txBox="1"/>
          <p:nvPr/>
        </p:nvSpPr>
        <p:spPr>
          <a:xfrm>
            <a:off x="3065173" y="3941638"/>
            <a:ext cx="4020068" cy="404658"/>
          </a:xfrm>
          <a:prstGeom prst="rect">
            <a:avLst/>
          </a:prstGeom>
          <a:noFill/>
        </p:spPr>
        <p:txBody>
          <a:bodyPr wrap="square" lIns="0" tIns="36000" rIns="0" bIns="0" rtlCol="0">
            <a:spAutoFit/>
          </a:bodyPr>
          <a:lstStyle/>
          <a:p>
            <a:pPr algn="r">
              <a:lnSpc>
                <a:spcPts val="1400"/>
              </a:lnSpc>
            </a:pPr>
            <a:r>
              <a:rPr lang="en-ZA" sz="1600" b="1" spc="-100" baseline="0" dirty="0">
                <a:solidFill>
                  <a:schemeClr val="tx1">
                    <a:lumMod val="50000"/>
                    <a:lumOff val="50000"/>
                  </a:schemeClr>
                </a:solidFill>
                <a:latin typeface="Corbel" panose="020B0503020204020204" pitchFamily="34" charset="0"/>
              </a:rPr>
              <a:t>The National Institute</a:t>
            </a:r>
            <a:r>
              <a:rPr lang="en-ZA" sz="1600" b="1" spc="-100" dirty="0">
                <a:solidFill>
                  <a:schemeClr val="tx1">
                    <a:lumMod val="50000"/>
                    <a:lumOff val="50000"/>
                  </a:schemeClr>
                </a:solidFill>
                <a:latin typeface="Corbel" panose="020B0503020204020204" pitchFamily="34" charset="0"/>
              </a:rPr>
              <a:t> of Engineering</a:t>
            </a:r>
            <a:br>
              <a:rPr lang="en-ZA" sz="1600" b="1" spc="-100" dirty="0">
                <a:solidFill>
                  <a:schemeClr val="accent1"/>
                </a:solidFill>
                <a:latin typeface="Corbel" panose="020B0503020204020204" pitchFamily="34" charset="0"/>
              </a:rPr>
            </a:br>
            <a:r>
              <a:rPr lang="en-ZA" sz="1600" b="1" spc="-100" baseline="0" dirty="0">
                <a:solidFill>
                  <a:schemeClr val="tx1"/>
                </a:solidFill>
                <a:latin typeface="Corbel" panose="020B0503020204020204" pitchFamily="34" charset="0"/>
              </a:rPr>
              <a:t>Mysore</a:t>
            </a:r>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286990" y="4597756"/>
            <a:ext cx="6798250" cy="1674470"/>
          </a:xfrm>
        </p:spPr>
        <p:txBody>
          <a:bodyPr/>
          <a:lstStyle/>
          <a:p>
            <a:r>
              <a:rPr lang="en-US" sz="4400" dirty="0"/>
              <a:t>Gridding and Optimization for a Drone Swarm</a:t>
            </a:r>
            <a:endParaRPr lang="en-ZA" sz="4400"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p:txBody>
          <a:bodyPr/>
          <a:lstStyle/>
          <a:p>
            <a:pPr marL="285750" indent="-285750">
              <a:buFont typeface="Arial" panose="020B0604020202020204" pitchFamily="34" charset="0"/>
              <a:buChar char="•"/>
            </a:pPr>
            <a:r>
              <a:rPr lang="en-ZA" dirty="0"/>
              <a:t>Adithya Sanjeev B</a:t>
            </a:r>
          </a:p>
          <a:p>
            <a:pPr marL="285750" indent="-285750">
              <a:buFont typeface="Arial" panose="020B0604020202020204" pitchFamily="34" charset="0"/>
              <a:buChar char="•"/>
            </a:pPr>
            <a:r>
              <a:rPr lang="en-ZA" dirty="0"/>
              <a:t>Prathvi Rao</a:t>
            </a:r>
          </a:p>
          <a:p>
            <a:pPr marL="285750" indent="-285750">
              <a:buFont typeface="Arial" panose="020B0604020202020204" pitchFamily="34" charset="0"/>
              <a:buChar char="•"/>
            </a:pPr>
            <a:r>
              <a:rPr lang="en-ZA" dirty="0" err="1"/>
              <a:t>Sanjana</a:t>
            </a:r>
            <a:r>
              <a:rPr lang="en-ZA" dirty="0"/>
              <a:t> Raj</a:t>
            </a:r>
          </a:p>
        </p:txBody>
      </p:sp>
    </p:spTree>
    <p:extLst>
      <p:ext uri="{BB962C8B-B14F-4D97-AF65-F5344CB8AC3E}">
        <p14:creationId xmlns:p14="http://schemas.microsoft.com/office/powerpoint/2010/main" val="3899961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640DD-12DC-43A6-A48E-12645FE58D76}"/>
              </a:ext>
            </a:extLst>
          </p:cNvPr>
          <p:cNvSpPr>
            <a:spLocks noGrp="1"/>
          </p:cNvSpPr>
          <p:nvPr>
            <p:ph type="title"/>
          </p:nvPr>
        </p:nvSpPr>
        <p:spPr/>
        <p:txBody>
          <a:bodyPr/>
          <a:lstStyle/>
          <a:p>
            <a:r>
              <a:rPr lang="en-US" dirty="0"/>
              <a:t>Generation of </a:t>
            </a:r>
            <a:r>
              <a:rPr lang="en-US" dirty="0" err="1"/>
              <a:t>harriss</a:t>
            </a:r>
            <a:r>
              <a:rPr lang="en-US" dirty="0"/>
              <a:t> spiral</a:t>
            </a:r>
          </a:p>
        </p:txBody>
      </p:sp>
      <p:pic>
        <p:nvPicPr>
          <p:cNvPr id="23" name="Content Placeholder 22">
            <a:extLst>
              <a:ext uri="{FF2B5EF4-FFF2-40B4-BE49-F238E27FC236}">
                <a16:creationId xmlns:a16="http://schemas.microsoft.com/office/drawing/2014/main" id="{2BA62DF3-FE12-4DF0-93C8-34CD0FA054FC}"/>
              </a:ext>
            </a:extLst>
          </p:cNvPr>
          <p:cNvPicPr>
            <a:picLocks noGrp="1" noChangeAspect="1"/>
          </p:cNvPicPr>
          <p:nvPr>
            <p:ph idx="1"/>
          </p:nvPr>
        </p:nvPicPr>
        <p:blipFill>
          <a:blip r:embed="rId2"/>
          <a:stretch>
            <a:fillRect/>
          </a:stretch>
        </p:blipFill>
        <p:spPr>
          <a:xfrm>
            <a:off x="590746" y="1435693"/>
            <a:ext cx="2036140" cy="1495394"/>
          </a:xfrm>
        </p:spPr>
      </p:pic>
      <p:sp>
        <p:nvSpPr>
          <p:cNvPr id="5" name="Slide Number Placeholder 4">
            <a:extLst>
              <a:ext uri="{FF2B5EF4-FFF2-40B4-BE49-F238E27FC236}">
                <a16:creationId xmlns:a16="http://schemas.microsoft.com/office/drawing/2014/main" id="{D322BFBF-3DF4-4FE9-9024-343A7733D073}"/>
              </a:ext>
            </a:extLst>
          </p:cNvPr>
          <p:cNvSpPr>
            <a:spLocks noGrp="1"/>
          </p:cNvSpPr>
          <p:nvPr>
            <p:ph type="sldNum" sz="quarter" idx="33"/>
          </p:nvPr>
        </p:nvSpPr>
        <p:spPr/>
        <p:txBody>
          <a:bodyPr/>
          <a:lstStyle/>
          <a:p>
            <a:fld id="{19B51A1E-902D-48AF-9020-955120F399B6}" type="slidenum">
              <a:rPr lang="en-ZA" smtClean="0"/>
              <a:pPr/>
              <a:t>10</a:t>
            </a:fld>
            <a:endParaRPr lang="en-ZA" dirty="0"/>
          </a:p>
        </p:txBody>
      </p:sp>
      <p:pic>
        <p:nvPicPr>
          <p:cNvPr id="25" name="Picture 24">
            <a:extLst>
              <a:ext uri="{FF2B5EF4-FFF2-40B4-BE49-F238E27FC236}">
                <a16:creationId xmlns:a16="http://schemas.microsoft.com/office/drawing/2014/main" id="{C16BC6C3-52DA-4292-89CC-84F63436848E}"/>
              </a:ext>
            </a:extLst>
          </p:cNvPr>
          <p:cNvPicPr>
            <a:picLocks noChangeAspect="1"/>
          </p:cNvPicPr>
          <p:nvPr/>
        </p:nvPicPr>
        <p:blipFill>
          <a:blip r:embed="rId3"/>
          <a:stretch>
            <a:fillRect/>
          </a:stretch>
        </p:blipFill>
        <p:spPr>
          <a:xfrm>
            <a:off x="5884950" y="1210813"/>
            <a:ext cx="2418544" cy="2062188"/>
          </a:xfrm>
          <a:prstGeom prst="rect">
            <a:avLst/>
          </a:prstGeom>
        </p:spPr>
      </p:pic>
      <p:pic>
        <p:nvPicPr>
          <p:cNvPr id="27" name="Picture 26">
            <a:extLst>
              <a:ext uri="{FF2B5EF4-FFF2-40B4-BE49-F238E27FC236}">
                <a16:creationId xmlns:a16="http://schemas.microsoft.com/office/drawing/2014/main" id="{29D4FC30-5A1B-4332-AF98-BA264E9F4C07}"/>
              </a:ext>
            </a:extLst>
          </p:cNvPr>
          <p:cNvPicPr>
            <a:picLocks noChangeAspect="1"/>
          </p:cNvPicPr>
          <p:nvPr/>
        </p:nvPicPr>
        <p:blipFill>
          <a:blip r:embed="rId4"/>
          <a:stretch>
            <a:fillRect/>
          </a:stretch>
        </p:blipFill>
        <p:spPr>
          <a:xfrm>
            <a:off x="2815304" y="1210813"/>
            <a:ext cx="2737540" cy="1945154"/>
          </a:xfrm>
          <a:prstGeom prst="rect">
            <a:avLst/>
          </a:prstGeom>
        </p:spPr>
      </p:pic>
      <p:pic>
        <p:nvPicPr>
          <p:cNvPr id="29" name="Picture 28">
            <a:extLst>
              <a:ext uri="{FF2B5EF4-FFF2-40B4-BE49-F238E27FC236}">
                <a16:creationId xmlns:a16="http://schemas.microsoft.com/office/drawing/2014/main" id="{56A13CBC-B137-4503-8F1A-247FACD59BE7}"/>
              </a:ext>
            </a:extLst>
          </p:cNvPr>
          <p:cNvPicPr>
            <a:picLocks noChangeAspect="1"/>
          </p:cNvPicPr>
          <p:nvPr/>
        </p:nvPicPr>
        <p:blipFill>
          <a:blip r:embed="rId5"/>
          <a:stretch>
            <a:fillRect/>
          </a:stretch>
        </p:blipFill>
        <p:spPr>
          <a:xfrm>
            <a:off x="213645" y="3566464"/>
            <a:ext cx="4131284" cy="2198694"/>
          </a:xfrm>
          <a:prstGeom prst="rect">
            <a:avLst/>
          </a:prstGeom>
        </p:spPr>
      </p:pic>
      <p:pic>
        <p:nvPicPr>
          <p:cNvPr id="31" name="Picture 30">
            <a:extLst>
              <a:ext uri="{FF2B5EF4-FFF2-40B4-BE49-F238E27FC236}">
                <a16:creationId xmlns:a16="http://schemas.microsoft.com/office/drawing/2014/main" id="{D682972C-B1AA-4AE6-A379-DDBE4B7B0119}"/>
              </a:ext>
            </a:extLst>
          </p:cNvPr>
          <p:cNvPicPr>
            <a:picLocks noChangeAspect="1"/>
          </p:cNvPicPr>
          <p:nvPr/>
        </p:nvPicPr>
        <p:blipFill>
          <a:blip r:embed="rId6"/>
          <a:stretch>
            <a:fillRect/>
          </a:stretch>
        </p:blipFill>
        <p:spPr>
          <a:xfrm>
            <a:off x="8953734" y="1210813"/>
            <a:ext cx="2183134" cy="1867630"/>
          </a:xfrm>
          <a:prstGeom prst="rect">
            <a:avLst/>
          </a:prstGeom>
        </p:spPr>
      </p:pic>
      <p:pic>
        <p:nvPicPr>
          <p:cNvPr id="33" name="Picture 32">
            <a:extLst>
              <a:ext uri="{FF2B5EF4-FFF2-40B4-BE49-F238E27FC236}">
                <a16:creationId xmlns:a16="http://schemas.microsoft.com/office/drawing/2014/main" id="{82225D2F-49C9-49A0-87E9-C789B3DDC1F0}"/>
              </a:ext>
            </a:extLst>
          </p:cNvPr>
          <p:cNvPicPr>
            <a:picLocks noChangeAspect="1"/>
          </p:cNvPicPr>
          <p:nvPr/>
        </p:nvPicPr>
        <p:blipFill>
          <a:blip r:embed="rId7"/>
          <a:stretch>
            <a:fillRect/>
          </a:stretch>
        </p:blipFill>
        <p:spPr>
          <a:xfrm>
            <a:off x="4844028" y="3554222"/>
            <a:ext cx="3082756" cy="2871778"/>
          </a:xfrm>
          <a:prstGeom prst="rect">
            <a:avLst/>
          </a:prstGeom>
        </p:spPr>
      </p:pic>
      <p:pic>
        <p:nvPicPr>
          <p:cNvPr id="35" name="Picture 34">
            <a:extLst>
              <a:ext uri="{FF2B5EF4-FFF2-40B4-BE49-F238E27FC236}">
                <a16:creationId xmlns:a16="http://schemas.microsoft.com/office/drawing/2014/main" id="{91B56BAF-BF15-41C2-8788-B30A73F314D0}"/>
              </a:ext>
            </a:extLst>
          </p:cNvPr>
          <p:cNvPicPr>
            <a:picLocks noChangeAspect="1"/>
          </p:cNvPicPr>
          <p:nvPr/>
        </p:nvPicPr>
        <p:blipFill>
          <a:blip r:embed="rId8"/>
          <a:stretch>
            <a:fillRect/>
          </a:stretch>
        </p:blipFill>
        <p:spPr>
          <a:xfrm>
            <a:off x="8235573" y="3468888"/>
            <a:ext cx="3498648" cy="2841760"/>
          </a:xfrm>
          <a:prstGeom prst="rect">
            <a:avLst/>
          </a:prstGeom>
        </p:spPr>
      </p:pic>
      <p:sp>
        <p:nvSpPr>
          <p:cNvPr id="36" name="Rectangle 35">
            <a:extLst>
              <a:ext uri="{FF2B5EF4-FFF2-40B4-BE49-F238E27FC236}">
                <a16:creationId xmlns:a16="http://schemas.microsoft.com/office/drawing/2014/main" id="{FBE688FD-674A-46CE-BDA4-31B2AEFDF45A}"/>
              </a:ext>
            </a:extLst>
          </p:cNvPr>
          <p:cNvSpPr/>
          <p:nvPr/>
        </p:nvSpPr>
        <p:spPr>
          <a:xfrm>
            <a:off x="10135673" y="6310648"/>
            <a:ext cx="1210614" cy="547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Tree>
    <p:extLst>
      <p:ext uri="{BB962C8B-B14F-4D97-AF65-F5344CB8AC3E}">
        <p14:creationId xmlns:p14="http://schemas.microsoft.com/office/powerpoint/2010/main" val="13662643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F11A6B65-5A20-4F4D-ACBB-ED50132D4571}"/>
              </a:ext>
            </a:extLst>
          </p:cNvPr>
          <p:cNvSpPr>
            <a:spLocks noGrp="1"/>
          </p:cNvSpPr>
          <p:nvPr>
            <p:ph type="ctrTitle"/>
          </p:nvPr>
        </p:nvSpPr>
        <p:spPr/>
        <p:txBody>
          <a:bodyPr/>
          <a:lstStyle/>
          <a:p>
            <a:r>
              <a:rPr lang="en-ZA" dirty="0"/>
              <a:t>THANK YOU</a:t>
            </a:r>
          </a:p>
        </p:txBody>
      </p:sp>
      <p:sp>
        <p:nvSpPr>
          <p:cNvPr id="22" name="TextBox 21">
            <a:extLst>
              <a:ext uri="{FF2B5EF4-FFF2-40B4-BE49-F238E27FC236}">
                <a16:creationId xmlns:a16="http://schemas.microsoft.com/office/drawing/2014/main" id="{19352CF6-0F22-45A8-B28B-37FAFCE5C5D6}"/>
              </a:ext>
            </a:extLst>
          </p:cNvPr>
          <p:cNvSpPr txBox="1"/>
          <p:nvPr/>
        </p:nvSpPr>
        <p:spPr>
          <a:xfrm>
            <a:off x="10251642" y="182562"/>
            <a:ext cx="1662546" cy="404658"/>
          </a:xfrm>
          <a:prstGeom prst="rect">
            <a:avLst/>
          </a:prstGeom>
          <a:noFill/>
        </p:spPr>
        <p:txBody>
          <a:bodyPr wrap="square" lIns="0" tIns="36000" rIns="0" bIns="0" rtlCol="0">
            <a:spAutoFit/>
          </a:bodyPr>
          <a:lstStyle/>
          <a:p>
            <a:pPr algn="r">
              <a:lnSpc>
                <a:spcPts val="1400"/>
              </a:lnSpc>
            </a:pPr>
            <a:r>
              <a:rPr lang="en-ZA" sz="1600" b="1" spc="-100" baseline="0" dirty="0">
                <a:solidFill>
                  <a:schemeClr val="tx1">
                    <a:lumMod val="50000"/>
                    <a:lumOff val="50000"/>
                  </a:schemeClr>
                </a:solidFill>
                <a:latin typeface="Corbel" panose="020B0503020204020204" pitchFamily="34" charset="0"/>
              </a:rPr>
              <a:t>WOODGROVE</a:t>
            </a:r>
            <a:r>
              <a:rPr lang="en-ZA" sz="1600" b="1" spc="-100" baseline="0" dirty="0">
                <a:solidFill>
                  <a:schemeClr val="accent1"/>
                </a:solidFill>
                <a:latin typeface="Corbel" panose="020B0503020204020204" pitchFamily="34" charset="0"/>
              </a:rPr>
              <a:t> </a:t>
            </a:r>
            <a:r>
              <a:rPr lang="en-ZA" sz="1600" b="1" spc="-100" baseline="0" dirty="0">
                <a:solidFill>
                  <a:schemeClr val="tx1"/>
                </a:solidFill>
                <a:latin typeface="Corbel" panose="020B0503020204020204" pitchFamily="34" charset="0"/>
              </a:rPr>
              <a:t>BANK</a:t>
            </a:r>
          </a:p>
        </p:txBody>
      </p:sp>
      <p:sp>
        <p:nvSpPr>
          <p:cNvPr id="13" name="Rectangle 12"/>
          <p:cNvSpPr/>
          <p:nvPr/>
        </p:nvSpPr>
        <p:spPr>
          <a:xfrm>
            <a:off x="10703574" y="182562"/>
            <a:ext cx="1210614" cy="547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Tree>
    <p:extLst>
      <p:ext uri="{BB962C8B-B14F-4D97-AF65-F5344CB8AC3E}">
        <p14:creationId xmlns:p14="http://schemas.microsoft.com/office/powerpoint/2010/main" val="4153678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p:txBody>
          <a:bodyPr/>
          <a:lstStyle/>
          <a:p>
            <a:r>
              <a:rPr lang="en-ZA" dirty="0"/>
              <a:t>Introduction</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p:txBody>
          <a:bodyPr/>
          <a:lstStyle/>
          <a:p>
            <a:r>
              <a:rPr lang="en-ZA" dirty="0"/>
              <a:t>The Big Picture</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p:txBody>
          <a:bodyPr/>
          <a:lstStyle/>
          <a:p>
            <a:fld id="{19B51A1E-902D-48AF-9020-955120F399B6}" type="slidenum">
              <a:rPr lang="en-ZA" smtClean="0"/>
              <a:pPr/>
              <a:t>2</a:t>
            </a:fld>
            <a:endParaRPr lang="en-ZA" dirty="0"/>
          </a:p>
        </p:txBody>
      </p:sp>
      <p:sp>
        <p:nvSpPr>
          <p:cNvPr id="2" name="Rectangle 1"/>
          <p:cNvSpPr/>
          <p:nvPr/>
        </p:nvSpPr>
        <p:spPr>
          <a:xfrm>
            <a:off x="10135673" y="6310648"/>
            <a:ext cx="1210614" cy="547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Tree>
    <p:extLst>
      <p:ext uri="{BB962C8B-B14F-4D97-AF65-F5344CB8AC3E}">
        <p14:creationId xmlns:p14="http://schemas.microsoft.com/office/powerpoint/2010/main" val="4091674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p:txBody>
          <a:bodyPr/>
          <a:lstStyle/>
          <a:p>
            <a:r>
              <a:rPr lang="en-ZA" dirty="0"/>
              <a:t>The aim of the integrated project</a:t>
            </a:r>
          </a:p>
        </p:txBody>
      </p:sp>
      <p:sp>
        <p:nvSpPr>
          <p:cNvPr id="4" name="Content Placeholder 3">
            <a:extLst>
              <a:ext uri="{FF2B5EF4-FFF2-40B4-BE49-F238E27FC236}">
                <a16:creationId xmlns:a16="http://schemas.microsoft.com/office/drawing/2014/main" id="{125E40B9-054F-4D79-BD17-68E71C740D01}"/>
              </a:ext>
            </a:extLst>
          </p:cNvPr>
          <p:cNvSpPr>
            <a:spLocks noGrp="1"/>
          </p:cNvSpPr>
          <p:nvPr>
            <p:ph sz="half" idx="1"/>
          </p:nvPr>
        </p:nvSpPr>
        <p:spPr>
          <a:xfrm>
            <a:off x="3823393" y="1343906"/>
            <a:ext cx="3736800" cy="4039463"/>
          </a:xfrm>
        </p:spPr>
        <p:txBody>
          <a:bodyPr/>
          <a:lstStyle/>
          <a:p>
            <a:r>
              <a:rPr lang="en-US" sz="2200" dirty="0"/>
              <a:t>Goal is to complete a mission by navigating autonomously and share vital information.</a:t>
            </a:r>
          </a:p>
          <a:p>
            <a:r>
              <a:rPr lang="en-US" sz="2200" dirty="0"/>
              <a:t>The main purpose of the these drone is to scout the disaster areas or inaccessible terrain areas and report with the relevant data to the Cloud Data Centre for any analytics and processing.</a:t>
            </a:r>
          </a:p>
          <a:p>
            <a:endParaRPr lang="en-ZA" sz="2000" dirty="0"/>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a:lstStyle/>
          <a:p>
            <a:fld id="{19B51A1E-902D-48AF-9020-955120F399B6}" type="slidenum">
              <a:rPr lang="en-ZA" smtClean="0"/>
              <a:pPr/>
              <a:t>3</a:t>
            </a:fld>
            <a:endParaRPr lang="en-ZA" dirty="0"/>
          </a:p>
        </p:txBody>
      </p:sp>
      <p:pic>
        <p:nvPicPr>
          <p:cNvPr id="9" name="Picture Placeholder 8" descr="Top view of three man rowing a boat">
            <a:extLst>
              <a:ext uri="{FF2B5EF4-FFF2-40B4-BE49-F238E27FC236}">
                <a16:creationId xmlns:a16="http://schemas.microsoft.com/office/drawing/2014/main" id="{804D2684-B8EF-41B8-9C43-86A9D34E655A}"/>
              </a:ext>
            </a:extLst>
          </p:cNvPr>
          <p:cNvPicPr>
            <a:picLocks noGrp="1" noChangeAspect="1"/>
          </p:cNvPicPr>
          <p:nvPr>
            <p:ph type="pic" sz="quarter" idx="14"/>
          </p:nvPr>
        </p:nvPicPr>
        <p:blipFill>
          <a:blip r:embed="rId2"/>
          <a:stretch>
            <a:fillRect/>
          </a:stretch>
        </p:blipFill>
        <p:spPr>
          <a:xfrm>
            <a:off x="7560193" y="1345309"/>
            <a:ext cx="3737526" cy="3932633"/>
          </a:xfrm>
        </p:spPr>
      </p:pic>
      <p:sp>
        <p:nvSpPr>
          <p:cNvPr id="7" name="Rectangle 6"/>
          <p:cNvSpPr/>
          <p:nvPr/>
        </p:nvSpPr>
        <p:spPr>
          <a:xfrm>
            <a:off x="10135673" y="6310648"/>
            <a:ext cx="1210614" cy="547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grpSp>
        <p:nvGrpSpPr>
          <p:cNvPr id="8" name="Group 7">
            <a:extLst>
              <a:ext uri="{FF2B5EF4-FFF2-40B4-BE49-F238E27FC236}">
                <a16:creationId xmlns:a16="http://schemas.microsoft.com/office/drawing/2014/main" id="{ACFAE032-FBFA-452A-9919-31DA312032A5}"/>
              </a:ext>
            </a:extLst>
          </p:cNvPr>
          <p:cNvGrpSpPr/>
          <p:nvPr/>
        </p:nvGrpSpPr>
        <p:grpSpPr>
          <a:xfrm>
            <a:off x="7560193" y="1370938"/>
            <a:ext cx="4309192" cy="4032448"/>
            <a:chOff x="7807160" y="2483069"/>
            <a:chExt cx="5411890" cy="4601399"/>
          </a:xfrm>
        </p:grpSpPr>
        <p:pic>
          <p:nvPicPr>
            <p:cNvPr id="10" name="Picture 9" descr="A close up of a map&#10;&#10;Description generated with high confidence">
              <a:extLst>
                <a:ext uri="{FF2B5EF4-FFF2-40B4-BE49-F238E27FC236}">
                  <a16:creationId xmlns:a16="http://schemas.microsoft.com/office/drawing/2014/main" id="{7B863D49-15E9-409B-8755-DB2E05D9E8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7160" y="2483069"/>
              <a:ext cx="5411890" cy="4601399"/>
            </a:xfrm>
            <a:prstGeom prst="rect">
              <a:avLst/>
            </a:prstGeom>
          </p:spPr>
        </p:pic>
        <p:pic>
          <p:nvPicPr>
            <p:cNvPr id="11" name="Picture 10">
              <a:extLst>
                <a:ext uri="{FF2B5EF4-FFF2-40B4-BE49-F238E27FC236}">
                  <a16:creationId xmlns:a16="http://schemas.microsoft.com/office/drawing/2014/main" id="{148BEBF7-1693-46CA-8CD1-B8EE8F1EB030}"/>
                </a:ext>
              </a:extLst>
            </p:cNvPr>
            <p:cNvPicPr>
              <a:picLocks noChangeAspect="1"/>
            </p:cNvPicPr>
            <p:nvPr/>
          </p:nvPicPr>
          <p:blipFill>
            <a:blip r:embed="rId4" cstate="print">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9177284" y="5416645"/>
              <a:ext cx="696177" cy="370692"/>
            </a:xfrm>
            <a:prstGeom prst="rect">
              <a:avLst/>
            </a:prstGeom>
          </p:spPr>
        </p:pic>
        <p:pic>
          <p:nvPicPr>
            <p:cNvPr id="12" name="Picture 11">
              <a:extLst>
                <a:ext uri="{FF2B5EF4-FFF2-40B4-BE49-F238E27FC236}">
                  <a16:creationId xmlns:a16="http://schemas.microsoft.com/office/drawing/2014/main" id="{9DC9C7B8-F09B-47FB-9E1A-AC527E5D26C4}"/>
                </a:ext>
              </a:extLst>
            </p:cNvPr>
            <p:cNvPicPr>
              <a:picLocks noChangeAspect="1"/>
            </p:cNvPicPr>
            <p:nvPr/>
          </p:nvPicPr>
          <p:blipFill>
            <a:blip r:embed="rId4" cstate="print">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999093" y="5231300"/>
              <a:ext cx="696177" cy="370692"/>
            </a:xfrm>
            <a:prstGeom prst="rect">
              <a:avLst/>
            </a:prstGeom>
          </p:spPr>
        </p:pic>
        <p:pic>
          <p:nvPicPr>
            <p:cNvPr id="13" name="Picture 12">
              <a:extLst>
                <a:ext uri="{FF2B5EF4-FFF2-40B4-BE49-F238E27FC236}">
                  <a16:creationId xmlns:a16="http://schemas.microsoft.com/office/drawing/2014/main" id="{BE94BB0A-9A5B-4CA8-96B8-06C2BF751A1B}"/>
                </a:ext>
              </a:extLst>
            </p:cNvPr>
            <p:cNvPicPr>
              <a:picLocks noChangeAspect="1"/>
            </p:cNvPicPr>
            <p:nvPr/>
          </p:nvPicPr>
          <p:blipFill>
            <a:blip r:embed="rId4" cstate="print">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701063" y="5276776"/>
              <a:ext cx="696177" cy="370692"/>
            </a:xfrm>
            <a:prstGeom prst="rect">
              <a:avLst/>
            </a:prstGeom>
          </p:spPr>
        </p:pic>
      </p:grpSp>
    </p:spTree>
    <p:extLst>
      <p:ext uri="{BB962C8B-B14F-4D97-AF65-F5344CB8AC3E}">
        <p14:creationId xmlns:p14="http://schemas.microsoft.com/office/powerpoint/2010/main" val="36407016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Running track">
            <a:extLst>
              <a:ext uri="{FF2B5EF4-FFF2-40B4-BE49-F238E27FC236}">
                <a16:creationId xmlns:a16="http://schemas.microsoft.com/office/drawing/2014/main" id="{510AF14D-268D-4B93-96C4-26C9387AA4E2}"/>
              </a:ext>
            </a:extLst>
          </p:cNvPr>
          <p:cNvPicPr>
            <a:picLocks noGrp="1" noChangeAspect="1"/>
          </p:cNvPicPr>
          <p:nvPr>
            <p:ph type="pic" sz="quarter" idx="13"/>
          </p:nvPr>
        </p:nvPicPr>
        <p:blipFill>
          <a:blip r:embed="rId2" cstate="screen">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a:ext>
            </a:extLst>
          </a:blip>
          <a:srcRect/>
          <a:stretch>
            <a:fillRect/>
          </a:stretch>
        </p:blipFill>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bwMode="ltGray"/>
        <p:txBody>
          <a:bodyPr/>
          <a:lstStyle/>
          <a:p>
            <a:r>
              <a:rPr lang="en-ZA" dirty="0"/>
              <a:t>Gridding</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p:txBody>
          <a:bodyPr/>
          <a:lstStyle/>
          <a:p>
            <a:r>
              <a:rPr lang="en-ZA" dirty="0"/>
              <a:t>Recap to the previous work done</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ZA" smtClean="0"/>
              <a:pPr/>
              <a:t>4</a:t>
            </a:fld>
            <a:endParaRPr lang="en-ZA" dirty="0"/>
          </a:p>
        </p:txBody>
      </p:sp>
      <p:sp>
        <p:nvSpPr>
          <p:cNvPr id="6" name="Rectangle 5"/>
          <p:cNvSpPr/>
          <p:nvPr/>
        </p:nvSpPr>
        <p:spPr>
          <a:xfrm>
            <a:off x="10135673" y="6310648"/>
            <a:ext cx="1210614" cy="547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Tree>
    <p:extLst>
      <p:ext uri="{BB962C8B-B14F-4D97-AF65-F5344CB8AC3E}">
        <p14:creationId xmlns:p14="http://schemas.microsoft.com/office/powerpoint/2010/main" val="2117695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ZA" dirty="0"/>
              <a:t>Previous Implementation</a:t>
            </a:r>
          </a:p>
        </p:txBody>
      </p:sp>
      <p:sp>
        <p:nvSpPr>
          <p:cNvPr id="3" name="Text Placeholder 2">
            <a:extLst>
              <a:ext uri="{FF2B5EF4-FFF2-40B4-BE49-F238E27FC236}">
                <a16:creationId xmlns:a16="http://schemas.microsoft.com/office/drawing/2014/main" id="{7CA42D59-EAD6-4F95-84F1-32A30F057856}"/>
              </a:ext>
            </a:extLst>
          </p:cNvPr>
          <p:cNvSpPr>
            <a:spLocks noGrp="1"/>
          </p:cNvSpPr>
          <p:nvPr>
            <p:ph type="body" sz="quarter" idx="32"/>
          </p:nvPr>
        </p:nvSpPr>
        <p:spPr/>
        <p:txBody>
          <a:bodyPr/>
          <a:lstStyle/>
          <a:p>
            <a:r>
              <a:rPr lang="en-ZA" dirty="0"/>
              <a:t>The algorithms used previously for dividing the master gird</a:t>
            </a:r>
          </a:p>
        </p:txBody>
      </p:sp>
      <p:sp>
        <p:nvSpPr>
          <p:cNvPr id="4" name="Text Placeholder 3">
            <a:extLst>
              <a:ext uri="{FF2B5EF4-FFF2-40B4-BE49-F238E27FC236}">
                <a16:creationId xmlns:a16="http://schemas.microsoft.com/office/drawing/2014/main" id="{6AB259A0-0017-492F-A0DC-4B70C7052AE0}"/>
              </a:ext>
            </a:extLst>
          </p:cNvPr>
          <p:cNvSpPr>
            <a:spLocks noGrp="1"/>
          </p:cNvSpPr>
          <p:nvPr>
            <p:ph type="body" idx="1"/>
          </p:nvPr>
        </p:nvSpPr>
        <p:spPr>
          <a:xfrm>
            <a:off x="432000" y="2119626"/>
            <a:ext cx="4500000" cy="498616"/>
          </a:xfrm>
        </p:spPr>
        <p:txBody>
          <a:bodyPr/>
          <a:lstStyle/>
          <a:p>
            <a:r>
              <a:rPr lang="en-ZA" dirty="0"/>
              <a:t>Area Division</a:t>
            </a:r>
          </a:p>
        </p:txBody>
      </p:sp>
      <p:pic>
        <p:nvPicPr>
          <p:cNvPr id="10" name="Content Placeholder 9"/>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8393" t="89783" r="83019" b="3089"/>
          <a:stretch/>
        </p:blipFill>
        <p:spPr>
          <a:xfrm>
            <a:off x="871982" y="3143578"/>
            <a:ext cx="3620035" cy="2480010"/>
          </a:xfrm>
        </p:spPr>
      </p:pic>
      <p:sp>
        <p:nvSpPr>
          <p:cNvPr id="6" name="Text Placeholder 5">
            <a:extLst>
              <a:ext uri="{FF2B5EF4-FFF2-40B4-BE49-F238E27FC236}">
                <a16:creationId xmlns:a16="http://schemas.microsoft.com/office/drawing/2014/main" id="{B237D1CA-B91A-410E-A968-D017BBE99F99}"/>
              </a:ext>
            </a:extLst>
          </p:cNvPr>
          <p:cNvSpPr>
            <a:spLocks noGrp="1"/>
          </p:cNvSpPr>
          <p:nvPr>
            <p:ph type="body" sz="quarter" idx="13"/>
          </p:nvPr>
        </p:nvSpPr>
        <p:spPr>
          <a:xfrm>
            <a:off x="5129800" y="2120386"/>
            <a:ext cx="4500000" cy="496920"/>
          </a:xfrm>
        </p:spPr>
        <p:txBody>
          <a:bodyPr/>
          <a:lstStyle/>
          <a:p>
            <a:r>
              <a:rPr lang="en-ZA" dirty="0"/>
              <a:t>Line Division</a:t>
            </a:r>
          </a:p>
        </p:txBody>
      </p:sp>
      <p:sp>
        <p:nvSpPr>
          <p:cNvPr id="7" name="Text Placeholder 6">
            <a:extLst>
              <a:ext uri="{FF2B5EF4-FFF2-40B4-BE49-F238E27FC236}">
                <a16:creationId xmlns:a16="http://schemas.microsoft.com/office/drawing/2014/main" id="{26A87885-D672-4CF9-A78D-CFE98385B03A}"/>
              </a:ext>
            </a:extLst>
          </p:cNvPr>
          <p:cNvSpPr>
            <a:spLocks noGrp="1"/>
          </p:cNvSpPr>
          <p:nvPr>
            <p:ph type="body" sz="quarter" idx="12"/>
          </p:nvPr>
        </p:nvSpPr>
        <p:spPr>
          <a:xfrm>
            <a:off x="5129800" y="2976450"/>
            <a:ext cx="4500000" cy="2520000"/>
          </a:xfrm>
        </p:spPr>
        <p:txBody>
          <a:bodyPr/>
          <a:lstStyle/>
          <a:p>
            <a:pPr marL="0" indent="0">
              <a:buNone/>
            </a:pPr>
            <a:endParaRPr lang="en-ZA" dirty="0"/>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ZA" smtClean="0"/>
              <a:pPr/>
              <a:t>5</a:t>
            </a:fld>
            <a:endParaRPr lang="en-ZA" dirty="0"/>
          </a:p>
        </p:txBody>
      </p:sp>
      <p:sp>
        <p:nvSpPr>
          <p:cNvPr id="9" name="Rectangle 8"/>
          <p:cNvSpPr/>
          <p:nvPr/>
        </p:nvSpPr>
        <p:spPr>
          <a:xfrm>
            <a:off x="10135673" y="6310648"/>
            <a:ext cx="1210614" cy="547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9800" y="2976450"/>
            <a:ext cx="4275374" cy="3169602"/>
          </a:xfrm>
          <a:prstGeom prst="rect">
            <a:avLst/>
          </a:prstGeom>
        </p:spPr>
      </p:pic>
    </p:spTree>
    <p:extLst>
      <p:ext uri="{BB962C8B-B14F-4D97-AF65-F5344CB8AC3E}">
        <p14:creationId xmlns:p14="http://schemas.microsoft.com/office/powerpoint/2010/main" val="3188837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bstract architecture polygon">
            <a:extLst>
              <a:ext uri="{FF2B5EF4-FFF2-40B4-BE49-F238E27FC236}">
                <a16:creationId xmlns:a16="http://schemas.microsoft.com/office/drawing/2014/main" id="{38475F7B-316A-47DC-9CBB-B074A5B5994C}"/>
              </a:ext>
            </a:extLst>
          </p:cNvPr>
          <p:cNvPicPr>
            <a:picLocks noGrp="1" noChangeAspect="1"/>
          </p:cNvPicPr>
          <p:nvPr>
            <p:ph type="pic" sz="quarter" idx="33"/>
          </p:nvPr>
        </p:nvPicPr>
        <p:blipFill>
          <a:blip r:embed="rId2"/>
          <a:stretch>
            <a:fillRect/>
          </a:stretch>
        </p:blipFill>
        <p:spPr>
          <a:xfrm>
            <a:off x="9980476" y="1085"/>
            <a:ext cx="2211524" cy="6189830"/>
          </a:xfrm>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3397542" y="2044500"/>
            <a:ext cx="6232458" cy="432000"/>
          </a:xfrm>
        </p:spPr>
        <p:txBody>
          <a:bodyPr/>
          <a:lstStyle/>
          <a:p>
            <a:r>
              <a:rPr lang="en-ZA" dirty="0"/>
              <a:t>Updated Literature Survey</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a:xfrm>
            <a:off x="5130800" y="2747725"/>
            <a:ext cx="4498999" cy="278810"/>
          </a:xfrm>
        </p:spPr>
        <p:txBody>
          <a:bodyPr/>
          <a:lstStyle/>
          <a:p>
            <a:r>
              <a:rPr lang="en-ZA" dirty="0"/>
              <a:t>New Survey for the upcoming algorithm</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63640" y="3129566"/>
            <a:ext cx="9166160" cy="3062434"/>
          </a:xfrm>
        </p:spPr>
        <p:txBody>
          <a:bodyPr anchor="ctr"/>
          <a:lstStyle/>
          <a:p>
            <a:r>
              <a:rPr lang="en-ZA" dirty="0"/>
              <a:t>Fibonacci Series: </a:t>
            </a:r>
            <a:r>
              <a:rPr lang="en-ZA" dirty="0">
                <a:hlinkClick r:id="rId3"/>
              </a:rPr>
              <a:t>https://www.springer.com/cda/content/document/cda_downloaddocument/9783642309632-c1.pdf?SGWID=0-0-45-1341610-p174534088</a:t>
            </a:r>
            <a:endParaRPr lang="en-ZA" dirty="0"/>
          </a:p>
          <a:p>
            <a:r>
              <a:rPr lang="en-ZA" dirty="0" err="1"/>
              <a:t>Harriss</a:t>
            </a:r>
            <a:r>
              <a:rPr lang="en-ZA" dirty="0"/>
              <a:t> Spiral: </a:t>
            </a:r>
            <a:r>
              <a:rPr lang="en-ZA" dirty="0">
                <a:hlinkClick r:id="rId4"/>
              </a:rPr>
              <a:t>https://www.theguardian.com/science/alexs-adventures-in-numberland/2015/jan/13/golden-ratio-beautiful-new-curve-harriss-spiral</a:t>
            </a:r>
            <a:endParaRPr lang="en-ZA" dirty="0"/>
          </a:p>
          <a:p>
            <a:r>
              <a:rPr lang="en-ZA" dirty="0"/>
              <a:t>Polygon division using centroid: </a:t>
            </a:r>
            <a:r>
              <a:rPr lang="en-ZA" dirty="0">
                <a:hlinkClick r:id="rId5"/>
              </a:rPr>
              <a:t>https://owlcation.com/stem/How-to-Solve-Centroids-of-Compound-Shapes</a:t>
            </a:r>
            <a:endParaRPr lang="en-ZA" dirty="0"/>
          </a:p>
          <a:p>
            <a:r>
              <a:rPr lang="en-ZA" dirty="0"/>
              <a:t>Adding Distances to </a:t>
            </a:r>
            <a:r>
              <a:rPr lang="en-ZA" dirty="0" err="1"/>
              <a:t>LatLong</a:t>
            </a:r>
            <a:r>
              <a:rPr lang="en-ZA" dirty="0"/>
              <a:t> coordinates: </a:t>
            </a:r>
            <a:r>
              <a:rPr lang="en-ZA" dirty="0">
                <a:hlinkClick r:id="rId6"/>
              </a:rPr>
              <a:t>https://stackoverflow.com/questions/7477003/calculating-new-longitude-latitude-from-old-n-meters</a:t>
            </a:r>
            <a:endParaRPr lang="en-ZA" dirty="0"/>
          </a:p>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4"/>
          </p:nvPr>
        </p:nvSpPr>
        <p:spPr/>
        <p:txBody>
          <a:bodyPr/>
          <a:lstStyle/>
          <a:p>
            <a:fld id="{19B51A1E-902D-48AF-9020-955120F399B6}" type="slidenum">
              <a:rPr lang="en-ZA" smtClean="0"/>
              <a:pPr/>
              <a:t>6</a:t>
            </a:fld>
            <a:endParaRPr lang="en-ZA" dirty="0"/>
          </a:p>
        </p:txBody>
      </p:sp>
      <p:sp>
        <p:nvSpPr>
          <p:cNvPr id="7" name="Rectangle 6"/>
          <p:cNvSpPr/>
          <p:nvPr/>
        </p:nvSpPr>
        <p:spPr>
          <a:xfrm>
            <a:off x="10135673" y="6310648"/>
            <a:ext cx="1210614" cy="547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Tree>
    <p:extLst>
      <p:ext uri="{BB962C8B-B14F-4D97-AF65-F5344CB8AC3E}">
        <p14:creationId xmlns:p14="http://schemas.microsoft.com/office/powerpoint/2010/main" val="1329746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FB4D5-DA14-4F29-9320-2DE0A6B571B9}"/>
              </a:ext>
            </a:extLst>
          </p:cNvPr>
          <p:cNvSpPr>
            <a:spLocks noGrp="1"/>
          </p:cNvSpPr>
          <p:nvPr>
            <p:ph type="title"/>
          </p:nvPr>
        </p:nvSpPr>
        <p:spPr>
          <a:xfrm>
            <a:off x="432000" y="457167"/>
            <a:ext cx="9198116" cy="432000"/>
          </a:xfrm>
        </p:spPr>
        <p:txBody>
          <a:bodyPr/>
          <a:lstStyle/>
          <a:p>
            <a:r>
              <a:rPr lang="en-ZA" dirty="0"/>
              <a:t>Updates on the line division algorithm</a:t>
            </a:r>
          </a:p>
        </p:txBody>
      </p:sp>
      <p:sp>
        <p:nvSpPr>
          <p:cNvPr id="6" name="Content Placeholder 5"/>
          <p:cNvSpPr>
            <a:spLocks noGrp="1"/>
          </p:cNvSpPr>
          <p:nvPr>
            <p:ph idx="1"/>
          </p:nvPr>
        </p:nvSpPr>
        <p:spPr>
          <a:xfrm>
            <a:off x="432000" y="1123180"/>
            <a:ext cx="9198116" cy="5135182"/>
          </a:xfrm>
        </p:spPr>
        <p:txBody>
          <a:bodyPr/>
          <a:lstStyle/>
          <a:p>
            <a:pPr algn="just"/>
            <a:r>
              <a:rPr lang="en-US" sz="2400" dirty="0">
                <a:latin typeface="Calibri" pitchFamily="34" charset="0"/>
                <a:cs typeface="Calibri" pitchFamily="34" charset="0"/>
              </a:rPr>
              <a:t>There is a need to further update the said algorithm for the following reasons:</a:t>
            </a:r>
          </a:p>
          <a:p>
            <a:pPr lvl="1" algn="just"/>
            <a:r>
              <a:rPr lang="en-US" sz="2200" dirty="0"/>
              <a:t>Lot of assumptions in calculating the minimum coverage area of each drone</a:t>
            </a:r>
          </a:p>
          <a:p>
            <a:pPr lvl="1" algn="just"/>
            <a:r>
              <a:rPr lang="en-US" sz="2200" dirty="0"/>
              <a:t>Min area depends on the value of “n” (Constant) and power of the drone. This would usually be different for each drone in reality.</a:t>
            </a:r>
          </a:p>
          <a:p>
            <a:pPr lvl="1" algn="just"/>
            <a:r>
              <a:rPr lang="en-US" sz="2200" dirty="0"/>
              <a:t>Due to this, the value of “n” is not a fixed value for all drones</a:t>
            </a:r>
          </a:p>
          <a:p>
            <a:pPr lvl="1" algn="just"/>
            <a:r>
              <a:rPr lang="en-US" sz="2200" dirty="0"/>
              <a:t>Further optimization needs to be done in calculation used to calculate the value of said “n”</a:t>
            </a:r>
          </a:p>
        </p:txBody>
      </p:sp>
      <p:sp>
        <p:nvSpPr>
          <p:cNvPr id="9" name="Slide Number Placeholder 8">
            <a:extLst>
              <a:ext uri="{FF2B5EF4-FFF2-40B4-BE49-F238E27FC236}">
                <a16:creationId xmlns:a16="http://schemas.microsoft.com/office/drawing/2014/main" id="{00A34EBD-7DEA-4599-A81B-0A363A0E17FC}"/>
              </a:ext>
            </a:extLst>
          </p:cNvPr>
          <p:cNvSpPr>
            <a:spLocks noGrp="1"/>
          </p:cNvSpPr>
          <p:nvPr>
            <p:ph type="sldNum" sz="quarter" idx="33"/>
          </p:nvPr>
        </p:nvSpPr>
        <p:spPr/>
        <p:txBody>
          <a:bodyPr/>
          <a:lstStyle/>
          <a:p>
            <a:fld id="{19B51A1E-902D-48AF-9020-955120F399B6}" type="slidenum">
              <a:rPr lang="en-ZA" smtClean="0"/>
              <a:pPr/>
              <a:t>7</a:t>
            </a:fld>
            <a:endParaRPr lang="en-ZA" dirty="0"/>
          </a:p>
        </p:txBody>
      </p:sp>
      <p:sp>
        <p:nvSpPr>
          <p:cNvPr id="8" name="Rectangle 7"/>
          <p:cNvSpPr/>
          <p:nvPr/>
        </p:nvSpPr>
        <p:spPr>
          <a:xfrm>
            <a:off x="10135673" y="6310648"/>
            <a:ext cx="1210614" cy="547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Tree>
    <p:extLst>
      <p:ext uri="{BB962C8B-B14F-4D97-AF65-F5344CB8AC3E}">
        <p14:creationId xmlns:p14="http://schemas.microsoft.com/office/powerpoint/2010/main" val="4200835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Picture Placeholder 16">
            <a:extLst>
              <a:ext uri="{FF2B5EF4-FFF2-40B4-BE49-F238E27FC236}">
                <a16:creationId xmlns:a16="http://schemas.microsoft.com/office/drawing/2014/main" id="{3535D2FE-D75B-4B23-8E98-F37CBCD23A51}"/>
              </a:ext>
            </a:extLst>
          </p:cNvPr>
          <p:cNvPicPr>
            <a:picLocks noGrp="1" noChangeAspect="1"/>
          </p:cNvPicPr>
          <p:nvPr>
            <p:ph type="pic" sz="quarter" idx="14"/>
          </p:nvPr>
        </p:nvPicPr>
        <p:blipFill rotWithShape="1">
          <a:blip r:embed="rId2"/>
          <a:srcRect t="10935" r="9091" b="12456"/>
          <a:stretch/>
        </p:blipFill>
        <p:spPr>
          <a:xfrm>
            <a:off x="20" y="10"/>
            <a:ext cx="12191980" cy="6857990"/>
          </a:xfrm>
          <a:prstGeom prst="rect">
            <a:avLst/>
          </a:prstGeom>
        </p:spPr>
      </p:pic>
      <p:sp>
        <p:nvSpPr>
          <p:cNvPr id="24" name="Rectangle 21">
            <a:extLst>
              <a:ext uri="{FF2B5EF4-FFF2-40B4-BE49-F238E27FC236}">
                <a16:creationId xmlns:a16="http://schemas.microsoft.com/office/drawing/2014/main" id="{86C7B4A1-154A-4DF0-AC46-F88D75A2E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a:xfrm>
            <a:off x="594804" y="640263"/>
            <a:ext cx="6619811" cy="1344975"/>
          </a:xfrm>
        </p:spPr>
        <p:txBody>
          <a:bodyPr vert="horz" lIns="91440" tIns="45720" rIns="91440" bIns="45720" rtlCol="0" anchor="ctr">
            <a:normAutofit/>
          </a:bodyPr>
          <a:lstStyle/>
          <a:p>
            <a:r>
              <a:rPr lang="en-US" sz="4000"/>
              <a:t>The new algorithm</a:t>
            </a:r>
          </a:p>
        </p:txBody>
      </p:sp>
      <p:sp>
        <p:nvSpPr>
          <p:cNvPr id="4" name="Content Placeholder 3">
            <a:extLst>
              <a:ext uri="{FF2B5EF4-FFF2-40B4-BE49-F238E27FC236}">
                <a16:creationId xmlns:a16="http://schemas.microsoft.com/office/drawing/2014/main" id="{125E40B9-054F-4D79-BD17-68E71C740D01}"/>
              </a:ext>
            </a:extLst>
          </p:cNvPr>
          <p:cNvSpPr>
            <a:spLocks noGrp="1"/>
          </p:cNvSpPr>
          <p:nvPr>
            <p:ph sz="half" idx="1"/>
          </p:nvPr>
        </p:nvSpPr>
        <p:spPr>
          <a:xfrm>
            <a:off x="594109" y="2121763"/>
            <a:ext cx="6620505" cy="3773010"/>
          </a:xfrm>
        </p:spPr>
        <p:txBody>
          <a:bodyPr vert="horz" lIns="91440" tIns="45720" rIns="91440" bIns="45720" rtlCol="0">
            <a:normAutofit/>
          </a:bodyPr>
          <a:lstStyle/>
          <a:p>
            <a:pPr indent="-228600"/>
            <a:r>
              <a:rPr lang="en-US" sz="2400" dirty="0">
                <a:solidFill>
                  <a:schemeClr val="tx1"/>
                </a:solidFill>
              </a:rPr>
              <a:t>Based on the Fibonacci and </a:t>
            </a:r>
            <a:r>
              <a:rPr lang="en-US" sz="2400" dirty="0" err="1">
                <a:solidFill>
                  <a:schemeClr val="tx1"/>
                </a:solidFill>
              </a:rPr>
              <a:t>Harriss</a:t>
            </a:r>
            <a:r>
              <a:rPr lang="en-US" sz="2400" dirty="0">
                <a:solidFill>
                  <a:schemeClr val="tx1"/>
                </a:solidFill>
              </a:rPr>
              <a:t> Spirals</a:t>
            </a:r>
          </a:p>
          <a:p>
            <a:pPr indent="-228600"/>
            <a:r>
              <a:rPr lang="en-US" sz="2400" dirty="0">
                <a:solidFill>
                  <a:schemeClr val="tx1"/>
                </a:solidFill>
              </a:rPr>
              <a:t>Min area depends on is value of "n" and power of battery pack of each drone</a:t>
            </a:r>
          </a:p>
          <a:p>
            <a:pPr indent="-228600"/>
            <a:r>
              <a:rPr lang="en-US" sz="2400" dirty="0">
                <a:solidFill>
                  <a:schemeClr val="tx1"/>
                </a:solidFill>
              </a:rPr>
              <a:t>This algorithm provides grids concentrated at the center where the anomalies are more likely to be present on the map</a:t>
            </a:r>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4"/>
          </p:nvPr>
        </p:nvSpPr>
        <p:spPr>
          <a:xfrm>
            <a:off x="8610600" y="6356350"/>
            <a:ext cx="2743200" cy="365125"/>
          </a:xfrm>
        </p:spPr>
        <p:txBody>
          <a:bodyPr vert="horz" lIns="91440" tIns="45720" rIns="91440" bIns="45720" rtlCol="0" anchor="ctr">
            <a:normAutofit/>
          </a:bodyPr>
          <a:lstStyle/>
          <a:p>
            <a:pPr algn="r">
              <a:spcAft>
                <a:spcPts val="600"/>
              </a:spcAft>
              <a:defRPr/>
            </a:pPr>
            <a:fld id="{19B51A1E-902D-48AF-9020-955120F399B6}" type="slidenum">
              <a:rPr lang="en-US" i="0">
                <a:solidFill>
                  <a:srgbClr val="FFFFFF"/>
                </a:solidFill>
                <a:latin typeface="Calibri" panose="020F0502020204030204"/>
              </a:rPr>
              <a:pPr algn="r">
                <a:spcAft>
                  <a:spcPts val="600"/>
                </a:spcAft>
                <a:defRPr/>
              </a:pPr>
              <a:t>8</a:t>
            </a:fld>
            <a:endParaRPr lang="en-US" i="0">
              <a:solidFill>
                <a:srgbClr val="FFFFFF"/>
              </a:solidFill>
              <a:latin typeface="Calibri" panose="020F0502020204030204"/>
            </a:endParaRPr>
          </a:p>
        </p:txBody>
      </p:sp>
    </p:spTree>
    <p:extLst>
      <p:ext uri="{BB962C8B-B14F-4D97-AF65-F5344CB8AC3E}">
        <p14:creationId xmlns:p14="http://schemas.microsoft.com/office/powerpoint/2010/main" val="22764465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FB4D5-DA14-4F29-9320-2DE0A6B571B9}"/>
              </a:ext>
            </a:extLst>
          </p:cNvPr>
          <p:cNvSpPr>
            <a:spLocks noGrp="1"/>
          </p:cNvSpPr>
          <p:nvPr>
            <p:ph type="title"/>
          </p:nvPr>
        </p:nvSpPr>
        <p:spPr>
          <a:xfrm>
            <a:off x="432000" y="457167"/>
            <a:ext cx="9198116" cy="432000"/>
          </a:xfrm>
        </p:spPr>
        <p:txBody>
          <a:bodyPr/>
          <a:lstStyle/>
          <a:p>
            <a:r>
              <a:rPr lang="en-ZA" dirty="0"/>
              <a:t>roadmap</a:t>
            </a:r>
          </a:p>
        </p:txBody>
      </p:sp>
      <p:graphicFrame>
        <p:nvGraphicFramePr>
          <p:cNvPr id="4" name="Content Placeholder 3">
            <a:extLst>
              <a:ext uri="{FF2B5EF4-FFF2-40B4-BE49-F238E27FC236}">
                <a16:creationId xmlns:a16="http://schemas.microsoft.com/office/drawing/2014/main" id="{3C331C8B-86E8-47A9-B6C6-435088BB976D}"/>
              </a:ext>
            </a:extLst>
          </p:cNvPr>
          <p:cNvGraphicFramePr>
            <a:graphicFrameLocks noGrp="1"/>
          </p:cNvGraphicFramePr>
          <p:nvPr>
            <p:ph idx="1"/>
            <p:extLst>
              <p:ext uri="{D42A27DB-BD31-4B8C-83A1-F6EECF244321}">
                <p14:modId xmlns:p14="http://schemas.microsoft.com/office/powerpoint/2010/main" val="2291877233"/>
              </p:ext>
            </p:extLst>
          </p:nvPr>
        </p:nvGraphicFramePr>
        <p:xfrm>
          <a:off x="431800" y="1123950"/>
          <a:ext cx="9197975" cy="5133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Slide Number Placeholder 8">
            <a:extLst>
              <a:ext uri="{FF2B5EF4-FFF2-40B4-BE49-F238E27FC236}">
                <a16:creationId xmlns:a16="http://schemas.microsoft.com/office/drawing/2014/main" id="{00A34EBD-7DEA-4599-A81B-0A363A0E17FC}"/>
              </a:ext>
            </a:extLst>
          </p:cNvPr>
          <p:cNvSpPr>
            <a:spLocks noGrp="1"/>
          </p:cNvSpPr>
          <p:nvPr>
            <p:ph type="sldNum" sz="quarter" idx="33"/>
          </p:nvPr>
        </p:nvSpPr>
        <p:spPr/>
        <p:txBody>
          <a:bodyPr/>
          <a:lstStyle/>
          <a:p>
            <a:fld id="{19B51A1E-902D-48AF-9020-955120F399B6}" type="slidenum">
              <a:rPr lang="en-ZA" smtClean="0"/>
              <a:pPr/>
              <a:t>9</a:t>
            </a:fld>
            <a:endParaRPr lang="en-ZA" dirty="0"/>
          </a:p>
        </p:txBody>
      </p:sp>
      <p:sp>
        <p:nvSpPr>
          <p:cNvPr id="8" name="Rectangle 7"/>
          <p:cNvSpPr/>
          <p:nvPr/>
        </p:nvSpPr>
        <p:spPr>
          <a:xfrm>
            <a:off x="10135673" y="6310648"/>
            <a:ext cx="1210614" cy="5473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Tree>
    <p:extLst>
      <p:ext uri="{BB962C8B-B14F-4D97-AF65-F5344CB8AC3E}">
        <p14:creationId xmlns:p14="http://schemas.microsoft.com/office/powerpoint/2010/main" val="3424103482"/>
      </p:ext>
    </p:extLst>
  </p:cSld>
  <p:clrMapOvr>
    <a:masterClrMapping/>
  </p:clrMapOvr>
</p:sld>
</file>

<file path=ppt/theme/theme1.xml><?xml version="1.0" encoding="utf-8"?>
<a:theme xmlns:a="http://schemas.openxmlformats.org/drawingml/2006/main" name="Office Theme">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Minimalistic Presentation Layout_SB - v6" id="{67056ED3-B4C9-43D6-B04E-246645D2F1A5}" vid="{EF913330-EBA1-4EBC-8C4F-D710DC878F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F6CB1848-D3E0-4F10-B640-720BE758B85B}">
  <ds:schemaRefs>
    <ds:schemaRef ds:uri="http://schemas.microsoft.com/sharepoint/v3/contenttype/forms"/>
  </ds:schemaRefs>
</ds:datastoreItem>
</file>

<file path=customXml/itemProps2.xml><?xml version="1.0" encoding="utf-8"?>
<ds:datastoreItem xmlns:ds="http://schemas.openxmlformats.org/officeDocument/2006/customXml" ds:itemID="{1BBB5711-29E1-4F8E-81A0-7947C57B2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4934E25-8442-49E9-ABDF-3146C4145F3B}">
  <ds:schemaRefs>
    <ds:schemaRef ds:uri="http://schemas.microsoft.com/office/infopath/2007/PartnerControls"/>
    <ds:schemaRef ds:uri="fb0879af-3eba-417a-a55a-ffe6dcd6ca77"/>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6dc4bcd6-49db-4c07-9060-8acfc67cef9f"/>
    <ds:schemaRef ds:uri="http://purl.org/dc/dcmitype/"/>
    <ds:schemaRef ds:uri="http://schemas.microsoft.com/sharepoint/v3"/>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375</Words>
  <Application>Microsoft Office PowerPoint</Application>
  <PresentationFormat>Widescreen</PresentationFormat>
  <Paragraphs>50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Corbel</vt:lpstr>
      <vt:lpstr>Times New Roman</vt:lpstr>
      <vt:lpstr>Office Theme</vt:lpstr>
      <vt:lpstr>Gridding and Optimization for a Drone Swarm</vt:lpstr>
      <vt:lpstr>Introduction</vt:lpstr>
      <vt:lpstr>The aim of the integrated project</vt:lpstr>
      <vt:lpstr>Gridding</vt:lpstr>
      <vt:lpstr>Previous Implementation</vt:lpstr>
      <vt:lpstr>Updated Literature Survey</vt:lpstr>
      <vt:lpstr>Updates on the line division algorithm</vt:lpstr>
      <vt:lpstr>The new algorithm</vt:lpstr>
      <vt:lpstr>roadmap</vt:lpstr>
      <vt:lpstr>Generation of harriss spiral</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2019-03-09T14:38:08Z</dcterms:created>
  <dcterms:modified xsi:type="dcterms:W3CDTF">2019-03-10T03:29:49Z</dcterms:modified>
</cp:coreProperties>
</file>